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9" r:id="rId7"/>
    <p:sldId id="261" r:id="rId8"/>
    <p:sldId id="262" r:id="rId9"/>
    <p:sldId id="263" r:id="rId10"/>
    <p:sldId id="304" r:id="rId11"/>
    <p:sldId id="264" r:id="rId12"/>
    <p:sldId id="265" r:id="rId13"/>
    <p:sldId id="293" r:id="rId14"/>
    <p:sldId id="266" r:id="rId15"/>
    <p:sldId id="267" r:id="rId16"/>
    <p:sldId id="306" r:id="rId17"/>
    <p:sldId id="268" r:id="rId18"/>
    <p:sldId id="272" r:id="rId19"/>
    <p:sldId id="271" r:id="rId20"/>
    <p:sldId id="310" r:id="rId21"/>
    <p:sldId id="273" r:id="rId22"/>
    <p:sldId id="274" r:id="rId23"/>
    <p:sldId id="275" r:id="rId24"/>
    <p:sldId id="276" r:id="rId25"/>
    <p:sldId id="322" r:id="rId26"/>
    <p:sldId id="277" r:id="rId27"/>
    <p:sldId id="269" r:id="rId28"/>
    <p:sldId id="270" r:id="rId29"/>
    <p:sldId id="295" r:id="rId30"/>
    <p:sldId id="296" r:id="rId31"/>
    <p:sldId id="278" r:id="rId32"/>
    <p:sldId id="279" r:id="rId33"/>
    <p:sldId id="297" r:id="rId34"/>
    <p:sldId id="324" r:id="rId35"/>
    <p:sldId id="314" r:id="rId36"/>
    <p:sldId id="316" r:id="rId37"/>
    <p:sldId id="317" r:id="rId38"/>
    <p:sldId id="319" r:id="rId39"/>
    <p:sldId id="321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309" r:id="rId51"/>
    <p:sldId id="323" r:id="rId52"/>
    <p:sldId id="291" r:id="rId53"/>
  </p:sldIdLst>
  <p:sldSz cx="12192000" cy="6858000"/>
  <p:notesSz cx="6858000" cy="12192000"/>
  <p:embeddedFontLst>
    <p:embeddedFont>
      <p:font typeface="MiSans" panose="020B0604020202020204" charset="-122"/>
      <p:regular r:id="rId55"/>
    </p:embeddedFont>
    <p:embeddedFont>
      <p:font typeface="MiSans" panose="020B0604020202020204" charset="-122"/>
      <p:regular r:id="rId55"/>
    </p:embeddedFont>
    <p:embeddedFont>
      <p:font typeface="Noto Sans SC" panose="020B0604020202020204" charset="-128"/>
      <p:regular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0666AF-63CA-177A-90D9-548CC56D78E1}" name="sametsanlikan@posta.mu.edu.tr" initials="SŞ" userId="S::sametsanlikan@posta.mu.edu.tr::e8a3aaa0-a79e-4c6a-931e-f5f5225f11bb" providerId="AD"/>
  <p188:author id="{9AAE2FD4-B661-D742-652A-7607B2FDCCE1}" name="muhammedmarufulas@posta.mu.edu.tr" initials="mu" userId="S::muhammedmarufulas@posta.mu.edu.tr::6cfbac56-cc95-43a7-beb3-1ee4eebd0b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A1"/>
    <a:srgbClr val="333333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151805-8D7D-4047-87B7-11D96255A1DB}" v="1407" dt="2025-12-18T04:50:25.044"/>
    <p1510:client id="{4D59B1D1-2BD0-8489-DC54-392C5F0F1E2D}" v="23" dt="2025-12-17T13:46:01.977"/>
    <p1510:client id="{87CB3DA8-5D59-34D9-1504-F867502ED0C1}" v="83" dt="2025-12-17T17:04:04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edmarufulas@posta.mu.edu.tr" userId="S::muhammedmarufulas@posta.mu.edu.tr::6cfbac56-cc95-43a7-beb3-1ee4eebd0b68" providerId="AD" clId="Web-{398A855C-A3A1-19C2-7F94-BD05233C8E0D}"/>
    <pc:docChg chg="modSld">
      <pc:chgData name="muhammedmarufulas@posta.mu.edu.tr" userId="S::muhammedmarufulas@posta.mu.edu.tr::6cfbac56-cc95-43a7-beb3-1ee4eebd0b68" providerId="AD" clId="Web-{398A855C-A3A1-19C2-7F94-BD05233C8E0D}" dt="2025-12-16T07:21:57.788" v="1"/>
      <pc:docMkLst>
        <pc:docMk/>
      </pc:docMkLst>
      <pc:sldChg chg="modSp">
        <pc:chgData name="muhammedmarufulas@posta.mu.edu.tr" userId="S::muhammedmarufulas@posta.mu.edu.tr::6cfbac56-cc95-43a7-beb3-1ee4eebd0b68" providerId="AD" clId="Web-{398A855C-A3A1-19C2-7F94-BD05233C8E0D}" dt="2025-12-16T07:08:16.492" v="0" actId="20577"/>
        <pc:sldMkLst>
          <pc:docMk/>
          <pc:sldMk cId="3380006724" sldId="317"/>
        </pc:sldMkLst>
        <pc:spChg chg="mod">
          <ac:chgData name="muhammedmarufulas@posta.mu.edu.tr" userId="S::muhammedmarufulas@posta.mu.edu.tr::6cfbac56-cc95-43a7-beb3-1ee4eebd0b68" providerId="AD" clId="Web-{398A855C-A3A1-19C2-7F94-BD05233C8E0D}" dt="2025-12-16T07:08:16.492" v="0" actId="20577"/>
          <ac:spMkLst>
            <pc:docMk/>
            <pc:sldMk cId="3380006724" sldId="317"/>
            <ac:spMk id="15" creationId="{CEAA6BFA-0EAD-E2FE-4CC2-F255CC763E95}"/>
          </ac:spMkLst>
        </pc:spChg>
      </pc:sldChg>
      <pc:sldChg chg="modSp">
        <pc:chgData name="muhammedmarufulas@posta.mu.edu.tr" userId="S::muhammedmarufulas@posta.mu.edu.tr::6cfbac56-cc95-43a7-beb3-1ee4eebd0b68" providerId="AD" clId="Web-{398A855C-A3A1-19C2-7F94-BD05233C8E0D}" dt="2025-12-16T07:21:57.788" v="1"/>
        <pc:sldMkLst>
          <pc:docMk/>
          <pc:sldMk cId="1246969999" sldId="319"/>
        </pc:sldMkLst>
        <pc:graphicFrameChg chg="modGraphic">
          <ac:chgData name="muhammedmarufulas@posta.mu.edu.tr" userId="S::muhammedmarufulas@posta.mu.edu.tr::6cfbac56-cc95-43a7-beb3-1ee4eebd0b68" providerId="AD" clId="Web-{398A855C-A3A1-19C2-7F94-BD05233C8E0D}" dt="2025-12-16T07:21:57.788" v="1"/>
          <ac:graphicFrameMkLst>
            <pc:docMk/>
            <pc:sldMk cId="1246969999" sldId="319"/>
            <ac:graphicFrameMk id="2" creationId="{123CF6F1-8D3B-90DA-3809-9275FBE357C6}"/>
          </ac:graphicFrameMkLst>
        </pc:graphicFrameChg>
      </pc:sldChg>
    </pc:docChg>
  </pc:docChgLst>
  <pc:docChgLst>
    <pc:chgData name="ozdemirmustafa@posta.mu.edu.tr" userId="S::ozdemirmustafa@posta.mu.edu.tr::410d4988-bdbf-4736-9a97-18a532011f9a" providerId="AD" clId="Web-{1D5C071C-872E-C613-F2E6-BBC33C158701}"/>
    <pc:docChg chg="modSld">
      <pc:chgData name="ozdemirmustafa@posta.mu.edu.tr" userId="S::ozdemirmustafa@posta.mu.edu.tr::410d4988-bdbf-4736-9a97-18a532011f9a" providerId="AD" clId="Web-{1D5C071C-872E-C613-F2E6-BBC33C158701}" dt="2025-12-14T13:08:53.786" v="257" actId="14100"/>
      <pc:docMkLst>
        <pc:docMk/>
      </pc:docMkLst>
      <pc:sldChg chg="modSp">
        <pc:chgData name="ozdemirmustafa@posta.mu.edu.tr" userId="S::ozdemirmustafa@posta.mu.edu.tr::410d4988-bdbf-4736-9a97-18a532011f9a" providerId="AD" clId="Web-{1D5C071C-872E-C613-F2E6-BBC33C158701}" dt="2025-12-14T12:46:45.584" v="90" actId="1076"/>
        <pc:sldMkLst>
          <pc:docMk/>
          <pc:sldMk cId="0" sldId="270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46:45.584" v="90" actId="1076"/>
          <ac:spMkLst>
            <pc:docMk/>
            <pc:sldMk cId="0" sldId="270"/>
            <ac:spMk id="10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1D5C071C-872E-C613-F2E6-BBC33C158701}" dt="2025-12-14T12:42:24.020" v="84" actId="14100"/>
        <pc:sldMkLst>
          <pc:docMk/>
          <pc:sldMk cId="0" sldId="273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42:14.113" v="80" actId="1076"/>
          <ac:spMkLst>
            <pc:docMk/>
            <pc:sldMk cId="0" sldId="273"/>
            <ac:spMk id="3" creationId="{00000000-0000-0000-0000-000000000000}"/>
          </ac:spMkLst>
        </pc:spChg>
        <pc:picChg chg="mod">
          <ac:chgData name="ozdemirmustafa@posta.mu.edu.tr" userId="S::ozdemirmustafa@posta.mu.edu.tr::410d4988-bdbf-4736-9a97-18a532011f9a" providerId="AD" clId="Web-{1D5C071C-872E-C613-F2E6-BBC33C158701}" dt="2025-12-14T12:42:18.723" v="82" actId="14100"/>
          <ac:picMkLst>
            <pc:docMk/>
            <pc:sldMk cId="0" sldId="273"/>
            <ac:picMk id="12" creationId="{D05F4712-7E60-E3FA-55B9-DDBAB117302E}"/>
          </ac:picMkLst>
        </pc:picChg>
        <pc:picChg chg="mod">
          <ac:chgData name="ozdemirmustafa@posta.mu.edu.tr" userId="S::ozdemirmustafa@posta.mu.edu.tr::410d4988-bdbf-4736-9a97-18a532011f9a" providerId="AD" clId="Web-{1D5C071C-872E-C613-F2E6-BBC33C158701}" dt="2025-12-14T12:42:24.020" v="84" actId="14100"/>
          <ac:picMkLst>
            <pc:docMk/>
            <pc:sldMk cId="0" sldId="273"/>
            <ac:picMk id="19" creationId="{790F3101-0BD3-B124-92EC-95FC5C4C5A46}"/>
          </ac:picMkLst>
        </pc:picChg>
      </pc:sldChg>
      <pc:sldChg chg="modSp">
        <pc:chgData name="ozdemirmustafa@posta.mu.edu.tr" userId="S::ozdemirmustafa@posta.mu.edu.tr::410d4988-bdbf-4736-9a97-18a532011f9a" providerId="AD" clId="Web-{1D5C071C-872E-C613-F2E6-BBC33C158701}" dt="2025-12-14T12:57:21.316" v="137" actId="1076"/>
        <pc:sldMkLst>
          <pc:docMk/>
          <pc:sldMk cId="2010916443" sldId="295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57:21.316" v="137" actId="1076"/>
          <ac:spMkLst>
            <pc:docMk/>
            <pc:sldMk cId="2010916443" sldId="295"/>
            <ac:spMk id="4" creationId="{D9B1B904-FC6D-368B-72F6-1ED652782264}"/>
          </ac:spMkLst>
        </pc:spChg>
        <pc:graphicFrameChg chg="mod modGraphic">
          <ac:chgData name="ozdemirmustafa@posta.mu.edu.tr" userId="S::ozdemirmustafa@posta.mu.edu.tr::410d4988-bdbf-4736-9a97-18a532011f9a" providerId="AD" clId="Web-{1D5C071C-872E-C613-F2E6-BBC33C158701}" dt="2025-12-14T12:56:37.347" v="136"/>
          <ac:graphicFrameMkLst>
            <pc:docMk/>
            <pc:sldMk cId="2010916443" sldId="295"/>
            <ac:graphicFrameMk id="3" creationId="{FA429CD8-6B78-0017-20CD-A7B66BD15B27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1D5C071C-872E-C613-F2E6-BBC33C158701}" dt="2025-12-14T12:57:26.581" v="138" actId="1076"/>
        <pc:sldMkLst>
          <pc:docMk/>
          <pc:sldMk cId="1308972750" sldId="296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57:26.581" v="138" actId="1076"/>
          <ac:spMkLst>
            <pc:docMk/>
            <pc:sldMk cId="1308972750" sldId="296"/>
            <ac:spMk id="13" creationId="{8A46DD8A-429D-47F1-561F-BC6196AA3F16}"/>
          </ac:spMkLst>
        </pc:spChg>
      </pc:sldChg>
      <pc:sldChg chg="modSp">
        <pc:chgData name="ozdemirmustafa@posta.mu.edu.tr" userId="S::ozdemirmustafa@posta.mu.edu.tr::410d4988-bdbf-4736-9a97-18a532011f9a" providerId="AD" clId="Web-{1D5C071C-872E-C613-F2E6-BBC33C158701}" dt="2025-12-14T13:07:18.800" v="250"/>
        <pc:sldMkLst>
          <pc:docMk/>
          <pc:sldMk cId="4188624865" sldId="310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41:16.316" v="71" actId="20577"/>
          <ac:spMkLst>
            <pc:docMk/>
            <pc:sldMk cId="4188624865" sldId="310"/>
            <ac:spMk id="4" creationId="{D6F2F99A-D6B2-6FA9-E7FC-8EA12364FCE2}"/>
          </ac:spMkLst>
        </pc:spChg>
      </pc:sldChg>
      <pc:sldChg chg="modSp">
        <pc:chgData name="ozdemirmustafa@posta.mu.edu.tr" userId="S::ozdemirmustafa@posta.mu.edu.tr::410d4988-bdbf-4736-9a97-18a532011f9a" providerId="AD" clId="Web-{1D5C071C-872E-C613-F2E6-BBC33C158701}" dt="2025-12-14T13:08:53.786" v="257" actId="14100"/>
        <pc:sldMkLst>
          <pc:docMk/>
          <pc:sldMk cId="424216901" sldId="322"/>
        </pc:sldMkLst>
        <pc:spChg chg="mod">
          <ac:chgData name="ozdemirmustafa@posta.mu.edu.tr" userId="S::ozdemirmustafa@posta.mu.edu.tr::410d4988-bdbf-4736-9a97-18a532011f9a" providerId="AD" clId="Web-{1D5C071C-872E-C613-F2E6-BBC33C158701}" dt="2025-12-14T13:08:53.786" v="257" actId="14100"/>
          <ac:spMkLst>
            <pc:docMk/>
            <pc:sldMk cId="424216901" sldId="322"/>
            <ac:spMk id="44" creationId="{B256C81C-D0FA-883E-1491-2A8030AA066B}"/>
          </ac:spMkLst>
        </pc:spChg>
        <pc:graphicFrameChg chg="mod modGraphic">
          <ac:chgData name="ozdemirmustafa@posta.mu.edu.tr" userId="S::ozdemirmustafa@posta.mu.edu.tr::410d4988-bdbf-4736-9a97-18a532011f9a" providerId="AD" clId="Web-{1D5C071C-872E-C613-F2E6-BBC33C158701}" dt="2025-12-14T13:08:29.332" v="251" actId="1076"/>
          <ac:graphicFrameMkLst>
            <pc:docMk/>
            <pc:sldMk cId="424216901" sldId="322"/>
            <ac:graphicFrameMk id="36" creationId="{A6AF1E00-FFA4-9D4B-3393-909A37E9251F}"/>
          </ac:graphicFrameMkLst>
        </pc:graphicFrameChg>
        <pc:picChg chg="mod">
          <ac:chgData name="ozdemirmustafa@posta.mu.edu.tr" userId="S::ozdemirmustafa@posta.mu.edu.tr::410d4988-bdbf-4736-9a97-18a532011f9a" providerId="AD" clId="Web-{1D5C071C-872E-C613-F2E6-BBC33C158701}" dt="2025-12-14T13:08:32.301" v="252" actId="1076"/>
          <ac:picMkLst>
            <pc:docMk/>
            <pc:sldMk cId="424216901" sldId="322"/>
            <ac:picMk id="5" creationId="{58CDF7AC-BE13-A563-16BB-B68087D68678}"/>
          </ac:picMkLst>
        </pc:picChg>
      </pc:sldChg>
      <pc:sldChg chg="modSp">
        <pc:chgData name="ozdemirmustafa@posta.mu.edu.tr" userId="S::ozdemirmustafa@posta.mu.edu.tr::410d4988-bdbf-4736-9a97-18a532011f9a" providerId="AD" clId="Web-{1D5C071C-872E-C613-F2E6-BBC33C158701}" dt="2025-12-14T12:56:02.487" v="115"/>
        <pc:sldMkLst>
          <pc:docMk/>
          <pc:sldMk cId="914390012" sldId="324"/>
        </pc:sldMkLst>
        <pc:spChg chg="mod">
          <ac:chgData name="ozdemirmustafa@posta.mu.edu.tr" userId="S::ozdemirmustafa@posta.mu.edu.tr::410d4988-bdbf-4736-9a97-18a532011f9a" providerId="AD" clId="Web-{1D5C071C-872E-C613-F2E6-BBC33C158701}" dt="2025-12-14T12:51:17.328" v="94" actId="1076"/>
          <ac:spMkLst>
            <pc:docMk/>
            <pc:sldMk cId="914390012" sldId="324"/>
            <ac:spMk id="6" creationId="{AB1C917F-422E-54EB-2AB1-7A9A55DB5F64}"/>
          </ac:spMkLst>
        </pc:spChg>
        <pc:graphicFrameChg chg="mod modGraphic">
          <ac:chgData name="ozdemirmustafa@posta.mu.edu.tr" userId="S::ozdemirmustafa@posta.mu.edu.tr::410d4988-bdbf-4736-9a97-18a532011f9a" providerId="AD" clId="Web-{1D5C071C-872E-C613-F2E6-BBC33C158701}" dt="2025-12-14T12:56:02.487" v="115"/>
          <ac:graphicFrameMkLst>
            <pc:docMk/>
            <pc:sldMk cId="914390012" sldId="324"/>
            <ac:graphicFrameMk id="7" creationId="{4F44562F-6DC0-1CA0-3BF2-4E731BAAEAB8}"/>
          </ac:graphicFrameMkLst>
        </pc:graphicFrameChg>
        <pc:picChg chg="mod">
          <ac:chgData name="ozdemirmustafa@posta.mu.edu.tr" userId="S::ozdemirmustafa@posta.mu.edu.tr::410d4988-bdbf-4736-9a97-18a532011f9a" providerId="AD" clId="Web-{1D5C071C-872E-C613-F2E6-BBC33C158701}" dt="2025-12-14T12:52:07.829" v="98" actId="14100"/>
          <ac:picMkLst>
            <pc:docMk/>
            <pc:sldMk cId="914390012" sldId="324"/>
            <ac:picMk id="9" creationId="{FE3A7CEA-0740-B127-6689-30C342A082CC}"/>
          </ac:picMkLst>
        </pc:picChg>
      </pc:sldChg>
    </pc:docChg>
  </pc:docChgLst>
  <pc:docChgLst>
    <pc:chgData name="ozdemirmustafa@posta.mu.edu.tr" userId="S::ozdemirmustafa@posta.mu.edu.tr::410d4988-bdbf-4736-9a97-18a532011f9a" providerId="AD" clId="Web-{5CB721A3-67FE-8883-AEB2-FD04C5215EF3}"/>
    <pc:docChg chg="modSld">
      <pc:chgData name="ozdemirmustafa@posta.mu.edu.tr" userId="S::ozdemirmustafa@posta.mu.edu.tr::410d4988-bdbf-4736-9a97-18a532011f9a" providerId="AD" clId="Web-{5CB721A3-67FE-8883-AEB2-FD04C5215EF3}" dt="2025-12-16T10:00:27.567" v="219" actId="20577"/>
      <pc:docMkLst>
        <pc:docMk/>
      </pc:docMkLst>
      <pc:sldChg chg="modSp">
        <pc:chgData name="ozdemirmustafa@posta.mu.edu.tr" userId="S::ozdemirmustafa@posta.mu.edu.tr::410d4988-bdbf-4736-9a97-18a532011f9a" providerId="AD" clId="Web-{5CB721A3-67FE-8883-AEB2-FD04C5215EF3}" dt="2025-12-16T09:28:28.646" v="176" actId="20577"/>
        <pc:sldMkLst>
          <pc:docMk/>
          <pc:sldMk cId="0" sldId="262"/>
        </pc:sldMkLst>
        <pc:spChg chg="mod">
          <ac:chgData name="ozdemirmustafa@posta.mu.edu.tr" userId="S::ozdemirmustafa@posta.mu.edu.tr::410d4988-bdbf-4736-9a97-18a532011f9a" providerId="AD" clId="Web-{5CB721A3-67FE-8883-AEB2-FD04C5215EF3}" dt="2025-12-16T09:28:28.646" v="176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5CB721A3-67FE-8883-AEB2-FD04C5215EF3}" dt="2025-12-16T10:00:27.567" v="219" actId="20577"/>
        <pc:sldMkLst>
          <pc:docMk/>
          <pc:sldMk cId="0" sldId="270"/>
        </pc:sldMkLst>
        <pc:spChg chg="mod">
          <ac:chgData name="ozdemirmustafa@posta.mu.edu.tr" userId="S::ozdemirmustafa@posta.mu.edu.tr::410d4988-bdbf-4736-9a97-18a532011f9a" providerId="AD" clId="Web-{5CB721A3-67FE-8883-AEB2-FD04C5215EF3}" dt="2025-12-16T10:00:27.567" v="219" actId="20577"/>
          <ac:spMkLst>
            <pc:docMk/>
            <pc:sldMk cId="0" sldId="270"/>
            <ac:spMk id="11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5CB721A3-67FE-8883-AEB2-FD04C5215EF3}" dt="2025-12-16T09:35:01.153" v="177" actId="14100"/>
        <pc:sldMkLst>
          <pc:docMk/>
          <pc:sldMk cId="0" sldId="274"/>
        </pc:sldMkLst>
        <pc:picChg chg="mod">
          <ac:chgData name="ozdemirmustafa@posta.mu.edu.tr" userId="S::ozdemirmustafa@posta.mu.edu.tr::410d4988-bdbf-4736-9a97-18a532011f9a" providerId="AD" clId="Web-{5CB721A3-67FE-8883-AEB2-FD04C5215EF3}" dt="2025-12-16T09:35:01.153" v="177" actId="14100"/>
          <ac:picMkLst>
            <pc:docMk/>
            <pc:sldMk cId="0" sldId="274"/>
            <ac:picMk id="23" creationId="{57804880-49A3-B328-81F8-41AAC68F4FAC}"/>
          </ac:picMkLst>
        </pc:picChg>
      </pc:sldChg>
      <pc:sldChg chg="modSp">
        <pc:chgData name="ozdemirmustafa@posta.mu.edu.tr" userId="S::ozdemirmustafa@posta.mu.edu.tr::410d4988-bdbf-4736-9a97-18a532011f9a" providerId="AD" clId="Web-{5CB721A3-67FE-8883-AEB2-FD04C5215EF3}" dt="2025-12-16T09:46:31.657" v="192"/>
        <pc:sldMkLst>
          <pc:docMk/>
          <pc:sldMk cId="1308972750" sldId="296"/>
        </pc:sldMkLst>
        <pc:graphicFrameChg chg="mod modGraphic">
          <ac:chgData name="ozdemirmustafa@posta.mu.edu.tr" userId="S::ozdemirmustafa@posta.mu.edu.tr::410d4988-bdbf-4736-9a97-18a532011f9a" providerId="AD" clId="Web-{5CB721A3-67FE-8883-AEB2-FD04C5215EF3}" dt="2025-12-16T09:46:31.657" v="192"/>
          <ac:graphicFrameMkLst>
            <pc:docMk/>
            <pc:sldMk cId="1308972750" sldId="296"/>
            <ac:graphicFrameMk id="5" creationId="{4BA8DD90-2B91-710E-AA87-BB3A5F182CC7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5CB721A3-67FE-8883-AEB2-FD04C5215EF3}" dt="2025-12-16T08:37:11.014" v="169" actId="1076"/>
        <pc:sldMkLst>
          <pc:docMk/>
          <pc:sldMk cId="1246969999" sldId="319"/>
        </pc:sldMkLst>
        <pc:spChg chg="mod">
          <ac:chgData name="ozdemirmustafa@posta.mu.edu.tr" userId="S::ozdemirmustafa@posta.mu.edu.tr::410d4988-bdbf-4736-9a97-18a532011f9a" providerId="AD" clId="Web-{5CB721A3-67FE-8883-AEB2-FD04C5215EF3}" dt="2025-12-16T08:37:11.014" v="169" actId="1076"/>
          <ac:spMkLst>
            <pc:docMk/>
            <pc:sldMk cId="1246969999" sldId="319"/>
            <ac:spMk id="4" creationId="{F9966F6D-9484-B91E-6017-172614E51490}"/>
          </ac:spMkLst>
        </pc:spChg>
        <pc:graphicFrameChg chg="mod modGraphic">
          <ac:chgData name="ozdemirmustafa@posta.mu.edu.tr" userId="S::ozdemirmustafa@posta.mu.edu.tr::410d4988-bdbf-4736-9a97-18a532011f9a" providerId="AD" clId="Web-{5CB721A3-67FE-8883-AEB2-FD04C5215EF3}" dt="2025-12-16T08:37:04.045" v="168"/>
          <ac:graphicFrameMkLst>
            <pc:docMk/>
            <pc:sldMk cId="1246969999" sldId="319"/>
            <ac:graphicFrameMk id="2" creationId="{123CF6F1-8D3B-90DA-3809-9275FBE357C6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5CB721A3-67FE-8883-AEB2-FD04C5215EF3}" dt="2025-12-16T09:24:31.035" v="174" actId="14100"/>
        <pc:sldMkLst>
          <pc:docMk/>
          <pc:sldMk cId="4172720669" sldId="321"/>
        </pc:sldMkLst>
        <pc:spChg chg="mod">
          <ac:chgData name="ozdemirmustafa@posta.mu.edu.tr" userId="S::ozdemirmustafa@posta.mu.edu.tr::410d4988-bdbf-4736-9a97-18a532011f9a" providerId="AD" clId="Web-{5CB721A3-67FE-8883-AEB2-FD04C5215EF3}" dt="2025-12-16T09:24:31.035" v="174" actId="14100"/>
          <ac:spMkLst>
            <pc:docMk/>
            <pc:sldMk cId="4172720669" sldId="321"/>
            <ac:spMk id="6" creationId="{595B03CB-0BFC-B444-1EC1-BC1C5DB7E50B}"/>
          </ac:spMkLst>
        </pc:spChg>
      </pc:sldChg>
    </pc:docChg>
  </pc:docChgLst>
  <pc:docChgLst>
    <pc:chgData name="ozdemirmustafa@posta.mu.edu.tr" userId="S::ozdemirmustafa@posta.mu.edu.tr::410d4988-bdbf-4736-9a97-18a532011f9a" providerId="AD" clId="Web-{183E51B1-F947-145C-6557-A3D16069A76D}"/>
    <pc:docChg chg="addSld modSld sldOrd">
      <pc:chgData name="ozdemirmustafa@posta.mu.edu.tr" userId="S::ozdemirmustafa@posta.mu.edu.tr::410d4988-bdbf-4736-9a97-18a532011f9a" providerId="AD" clId="Web-{183E51B1-F947-145C-6557-A3D16069A76D}" dt="2025-12-11T14:34:35.207" v="22"/>
      <pc:docMkLst>
        <pc:docMk/>
      </pc:docMkLst>
      <pc:sldChg chg="ord">
        <pc:chgData name="ozdemirmustafa@posta.mu.edu.tr" userId="S::ozdemirmustafa@posta.mu.edu.tr::410d4988-bdbf-4736-9a97-18a532011f9a" providerId="AD" clId="Web-{183E51B1-F947-145C-6557-A3D16069A76D}" dt="2025-12-11T14:23:35.641" v="4"/>
        <pc:sldMkLst>
          <pc:docMk/>
          <pc:sldMk cId="0" sldId="269"/>
        </pc:sldMkLst>
      </pc:sldChg>
      <pc:sldChg chg="ord">
        <pc:chgData name="ozdemirmustafa@posta.mu.edu.tr" userId="S::ozdemirmustafa@posta.mu.edu.tr::410d4988-bdbf-4736-9a97-18a532011f9a" providerId="AD" clId="Web-{183E51B1-F947-145C-6557-A3D16069A76D}" dt="2025-12-11T14:23:35.641" v="3"/>
        <pc:sldMkLst>
          <pc:docMk/>
          <pc:sldMk cId="0" sldId="270"/>
        </pc:sldMkLst>
      </pc:sldChg>
      <pc:sldChg chg="ord">
        <pc:chgData name="ozdemirmustafa@posta.mu.edu.tr" userId="S::ozdemirmustafa@posta.mu.edu.tr::410d4988-bdbf-4736-9a97-18a532011f9a" providerId="AD" clId="Web-{183E51B1-F947-145C-6557-A3D16069A76D}" dt="2025-12-11T14:23:35.641" v="0"/>
        <pc:sldMkLst>
          <pc:docMk/>
          <pc:sldMk cId="0" sldId="271"/>
        </pc:sldMkLst>
      </pc:sldChg>
      <pc:sldChg chg="ord">
        <pc:chgData name="ozdemirmustafa@posta.mu.edu.tr" userId="S::ozdemirmustafa@posta.mu.edu.tr::410d4988-bdbf-4736-9a97-18a532011f9a" providerId="AD" clId="Web-{183E51B1-F947-145C-6557-A3D16069A76D}" dt="2025-12-11T14:23:35.641" v="2"/>
        <pc:sldMkLst>
          <pc:docMk/>
          <pc:sldMk cId="2010916443" sldId="295"/>
        </pc:sldMkLst>
      </pc:sldChg>
      <pc:sldChg chg="ord">
        <pc:chgData name="ozdemirmustafa@posta.mu.edu.tr" userId="S::ozdemirmustafa@posta.mu.edu.tr::410d4988-bdbf-4736-9a97-18a532011f9a" providerId="AD" clId="Web-{183E51B1-F947-145C-6557-A3D16069A76D}" dt="2025-12-11T14:23:35.641" v="1"/>
        <pc:sldMkLst>
          <pc:docMk/>
          <pc:sldMk cId="1308972750" sldId="296"/>
        </pc:sldMkLst>
      </pc:sldChg>
    </pc:docChg>
  </pc:docChgLst>
  <pc:docChgLst>
    <pc:chgData name="sametsanlikan@posta.mu.edu.tr" userId="e8a3aaa0-a79e-4c6a-931e-f5f5225f11bb" providerId="ADAL" clId="{03DE7A7C-86D7-4A67-AB2C-2F9A1BC2567B}"/>
    <pc:docChg chg="undo redo custSel addSld delSld modSld sldOrd">
      <pc:chgData name="sametsanlikan@posta.mu.edu.tr" userId="e8a3aaa0-a79e-4c6a-931e-f5f5225f11bb" providerId="ADAL" clId="{03DE7A7C-86D7-4A67-AB2C-2F9A1BC2567B}" dt="2025-12-18T04:50:25.044" v="2783"/>
      <pc:docMkLst>
        <pc:docMk/>
      </pc:docMkLst>
      <pc:sldChg chg="modSp mod">
        <pc:chgData name="sametsanlikan@posta.mu.edu.tr" userId="e8a3aaa0-a79e-4c6a-931e-f5f5225f11bb" providerId="ADAL" clId="{03DE7A7C-86D7-4A67-AB2C-2F9A1BC2567B}" dt="2025-12-13T16:14:10.275" v="1374" actId="113"/>
        <pc:sldMkLst>
          <pc:docMk/>
          <pc:sldMk cId="0" sldId="257"/>
        </pc:sldMkLst>
        <pc:spChg chg="mod">
          <ac:chgData name="sametsanlikan@posta.mu.edu.tr" userId="e8a3aaa0-a79e-4c6a-931e-f5f5225f11bb" providerId="ADAL" clId="{03DE7A7C-86D7-4A67-AB2C-2F9A1BC2567B}" dt="2025-12-13T16:14:10.275" v="1374" actId="113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2T10:23:21.809" v="668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2T09:08:40.312" v="598" actId="1076"/>
          <ac:spMkLst>
            <pc:docMk/>
            <pc:sldMk cId="0" sldId="257"/>
            <ac:spMk id="22" creationId="{9A25E1E0-C5E2-B54C-A4D6-FCC51EAD2E8B}"/>
          </ac:spMkLst>
        </pc:spChg>
      </pc:sldChg>
      <pc:sldChg chg="ord">
        <pc:chgData name="sametsanlikan@posta.mu.edu.tr" userId="e8a3aaa0-a79e-4c6a-931e-f5f5225f11bb" providerId="ADAL" clId="{03DE7A7C-86D7-4A67-AB2C-2F9A1BC2567B}" dt="2025-12-13T15:54:28.175" v="1348" actId="20578"/>
        <pc:sldMkLst>
          <pc:docMk/>
          <pc:sldMk cId="0" sldId="261"/>
        </pc:sldMkLst>
      </pc:sldChg>
      <pc:sldChg chg="ord">
        <pc:chgData name="sametsanlikan@posta.mu.edu.tr" userId="e8a3aaa0-a79e-4c6a-931e-f5f5225f11bb" providerId="ADAL" clId="{03DE7A7C-86D7-4A67-AB2C-2F9A1BC2567B}" dt="2025-12-12T10:04:19.751" v="626"/>
        <pc:sldMkLst>
          <pc:docMk/>
          <pc:sldMk cId="0" sldId="267"/>
        </pc:sldMkLst>
      </pc:sldChg>
      <pc:sldChg chg="modSp mod ord">
        <pc:chgData name="sametsanlikan@posta.mu.edu.tr" userId="e8a3aaa0-a79e-4c6a-931e-f5f5225f11bb" providerId="ADAL" clId="{03DE7A7C-86D7-4A67-AB2C-2F9A1BC2567B}" dt="2025-12-12T10:04:21.234" v="628"/>
        <pc:sldMkLst>
          <pc:docMk/>
          <pc:sldMk cId="0" sldId="268"/>
        </pc:sldMkLst>
        <pc:spChg chg="mod">
          <ac:chgData name="sametsanlikan@posta.mu.edu.tr" userId="e8a3aaa0-a79e-4c6a-931e-f5f5225f11bb" providerId="ADAL" clId="{03DE7A7C-86D7-4A67-AB2C-2F9A1BC2567B}" dt="2025-12-11T15:09:19.182" v="81" actId="207"/>
          <ac:spMkLst>
            <pc:docMk/>
            <pc:sldMk cId="0" sldId="268"/>
            <ac:spMk id="3" creationId="{00000000-0000-0000-0000-000000000000}"/>
          </ac:spMkLst>
        </pc:spChg>
      </pc:sldChg>
      <pc:sldChg chg="modSp mod ord">
        <pc:chgData name="sametsanlikan@posta.mu.edu.tr" userId="e8a3aaa0-a79e-4c6a-931e-f5f5225f11bb" providerId="ADAL" clId="{03DE7A7C-86D7-4A67-AB2C-2F9A1BC2567B}" dt="2025-12-14T09:13:00.688" v="1628" actId="1076"/>
        <pc:sldMkLst>
          <pc:docMk/>
          <pc:sldMk cId="0" sldId="269"/>
        </pc:sldMkLst>
        <pc:spChg chg="mod">
          <ac:chgData name="sametsanlikan@posta.mu.edu.tr" userId="e8a3aaa0-a79e-4c6a-931e-f5f5225f11bb" providerId="ADAL" clId="{03DE7A7C-86D7-4A67-AB2C-2F9A1BC2567B}" dt="2025-12-12T10:12:10.119" v="640" actId="20577"/>
          <ac:spMkLst>
            <pc:docMk/>
            <pc:sldMk cId="0" sldId="269"/>
            <ac:spMk id="3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4T09:13:00.141" v="1627" actId="113"/>
          <ac:spMkLst>
            <pc:docMk/>
            <pc:sldMk cId="0" sldId="269"/>
            <ac:spMk id="4" creationId="{00000000-0000-0000-0000-000000000000}"/>
          </ac:spMkLst>
        </pc:spChg>
        <pc:picChg chg="mod">
          <ac:chgData name="sametsanlikan@posta.mu.edu.tr" userId="e8a3aaa0-a79e-4c6a-931e-f5f5225f11bb" providerId="ADAL" clId="{03DE7A7C-86D7-4A67-AB2C-2F9A1BC2567B}" dt="2025-12-14T09:13:00.688" v="1628" actId="1076"/>
          <ac:picMkLst>
            <pc:docMk/>
            <pc:sldMk cId="0" sldId="269"/>
            <ac:picMk id="2" creationId="{00000000-0000-0000-0000-000000000000}"/>
          </ac:picMkLst>
        </pc:picChg>
      </pc:sldChg>
      <pc:sldChg chg="modSp mod ord">
        <pc:chgData name="sametsanlikan@posta.mu.edu.tr" userId="e8a3aaa0-a79e-4c6a-931e-f5f5225f11bb" providerId="ADAL" clId="{03DE7A7C-86D7-4A67-AB2C-2F9A1BC2567B}" dt="2025-12-17T12:20:11.333" v="2340" actId="14734"/>
        <pc:sldMkLst>
          <pc:docMk/>
          <pc:sldMk cId="0" sldId="270"/>
        </pc:sldMkLst>
        <pc:spChg chg="mod">
          <ac:chgData name="sametsanlikan@posta.mu.edu.tr" userId="e8a3aaa0-a79e-4c6a-931e-f5f5225f11bb" providerId="ADAL" clId="{03DE7A7C-86D7-4A67-AB2C-2F9A1BC2567B}" dt="2025-12-13T15:51:56.332" v="1340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3T15:54:43.540" v="1352" actId="14100"/>
          <ac:spMkLst>
            <pc:docMk/>
            <pc:sldMk cId="0" sldId="270"/>
            <ac:spMk id="10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3T15:54:57.819" v="1353" actId="1076"/>
          <ac:spMkLst>
            <pc:docMk/>
            <pc:sldMk cId="0" sldId="270"/>
            <ac:spMk id="11" creationId="{00000000-0000-0000-0000-000000000000}"/>
          </ac:spMkLst>
        </pc:spChg>
        <pc:graphicFrameChg chg="mod modGraphic">
          <ac:chgData name="sametsanlikan@posta.mu.edu.tr" userId="e8a3aaa0-a79e-4c6a-931e-f5f5225f11bb" providerId="ADAL" clId="{03DE7A7C-86D7-4A67-AB2C-2F9A1BC2567B}" dt="2025-12-17T12:20:11.333" v="2340" actId="14734"/>
          <ac:graphicFrameMkLst>
            <pc:docMk/>
            <pc:sldMk cId="0" sldId="270"/>
            <ac:graphicFrameMk id="17" creationId="{FDF7BECF-A6B4-9F9F-58AE-9E90BE481A0D}"/>
          </ac:graphicFrameMkLst>
        </pc:graphicFrameChg>
      </pc:sldChg>
      <pc:sldChg chg="modSp mod ord">
        <pc:chgData name="sametsanlikan@posta.mu.edu.tr" userId="e8a3aaa0-a79e-4c6a-931e-f5f5225f11bb" providerId="ADAL" clId="{03DE7A7C-86D7-4A67-AB2C-2F9A1BC2567B}" dt="2025-12-17T12:23:12.865" v="2341" actId="20577"/>
        <pc:sldMkLst>
          <pc:docMk/>
          <pc:sldMk cId="0" sldId="271"/>
        </pc:sldMkLst>
        <pc:spChg chg="mod">
          <ac:chgData name="sametsanlikan@posta.mu.edu.tr" userId="e8a3aaa0-a79e-4c6a-931e-f5f5225f11bb" providerId="ADAL" clId="{03DE7A7C-86D7-4A67-AB2C-2F9A1BC2567B}" dt="2025-12-17T12:23:12.865" v="2341" actId="20577"/>
          <ac:spMkLst>
            <pc:docMk/>
            <pc:sldMk cId="0" sldId="271"/>
            <ac:spMk id="23" creationId="{00000000-0000-0000-0000-000000000000}"/>
          </ac:spMkLst>
        </pc:spChg>
      </pc:sldChg>
      <pc:sldChg chg="modSp mod">
        <pc:chgData name="sametsanlikan@posta.mu.edu.tr" userId="e8a3aaa0-a79e-4c6a-931e-f5f5225f11bb" providerId="ADAL" clId="{03DE7A7C-86D7-4A67-AB2C-2F9A1BC2567B}" dt="2025-12-11T14:24:28.088" v="3" actId="20577"/>
        <pc:sldMkLst>
          <pc:docMk/>
          <pc:sldMk cId="0" sldId="272"/>
        </pc:sldMkLst>
        <pc:spChg chg="mod">
          <ac:chgData name="sametsanlikan@posta.mu.edu.tr" userId="e8a3aaa0-a79e-4c6a-931e-f5f5225f11bb" providerId="ADAL" clId="{03DE7A7C-86D7-4A67-AB2C-2F9A1BC2567B}" dt="2025-12-11T14:24:28.088" v="3" actId="20577"/>
          <ac:spMkLst>
            <pc:docMk/>
            <pc:sldMk cId="0" sldId="272"/>
            <ac:spMk id="3" creationId="{00000000-0000-0000-0000-000000000000}"/>
          </ac:spMkLst>
        </pc:spChg>
      </pc:sldChg>
      <pc:sldChg chg="addSp delSp modSp mod">
        <pc:chgData name="sametsanlikan@posta.mu.edu.tr" userId="e8a3aaa0-a79e-4c6a-931e-f5f5225f11bb" providerId="ADAL" clId="{03DE7A7C-86D7-4A67-AB2C-2F9A1BC2567B}" dt="2025-12-17T21:33:20.443" v="2758" actId="1076"/>
        <pc:sldMkLst>
          <pc:docMk/>
          <pc:sldMk cId="0" sldId="273"/>
        </pc:sldMkLst>
        <pc:spChg chg="mod">
          <ac:chgData name="sametsanlikan@posta.mu.edu.tr" userId="e8a3aaa0-a79e-4c6a-931e-f5f5225f11bb" providerId="ADAL" clId="{03DE7A7C-86D7-4A67-AB2C-2F9A1BC2567B}" dt="2025-12-13T14:11:32.014" v="1211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0:52:50.420" v="2651" actId="141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7:54.472" v="2747" actId="14100"/>
          <ac:spMkLst>
            <pc:docMk/>
            <pc:sldMk cId="0" sldId="273"/>
            <ac:spMk id="5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8:02.123" v="2749" actId="14100"/>
          <ac:spMkLst>
            <pc:docMk/>
            <pc:sldMk cId="0" sldId="273"/>
            <ac:spMk id="6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7:57.816" v="2748" actId="1076"/>
          <ac:spMkLst>
            <pc:docMk/>
            <pc:sldMk cId="0" sldId="273"/>
            <ac:spMk id="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7:46.317" v="2744" actId="14100"/>
          <ac:spMkLst>
            <pc:docMk/>
            <pc:sldMk cId="0" sldId="273"/>
            <ac:spMk id="8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7:51.379" v="2746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27:49.631" v="2745" actId="1076"/>
          <ac:spMkLst>
            <pc:docMk/>
            <pc:sldMk cId="0" sldId="273"/>
            <ac:spMk id="10" creationId="{00000000-0000-0000-0000-000000000000}"/>
          </ac:spMkLst>
        </pc:spChg>
        <pc:spChg chg="add mod">
          <ac:chgData name="sametsanlikan@posta.mu.edu.tr" userId="e8a3aaa0-a79e-4c6a-931e-f5f5225f11bb" providerId="ADAL" clId="{03DE7A7C-86D7-4A67-AB2C-2F9A1BC2567B}" dt="2025-12-17T21:33:20.443" v="2758" actId="1076"/>
          <ac:spMkLst>
            <pc:docMk/>
            <pc:sldMk cId="0" sldId="273"/>
            <ac:spMk id="11" creationId="{AECF9A77-31EB-0538-7862-E901AEB4FC10}"/>
          </ac:spMkLst>
        </pc:spChg>
        <pc:picChg chg="add mod">
          <ac:chgData name="sametsanlikan@posta.mu.edu.tr" userId="e8a3aaa0-a79e-4c6a-931e-f5f5225f11bb" providerId="ADAL" clId="{03DE7A7C-86D7-4A67-AB2C-2F9A1BC2567B}" dt="2025-12-13T14:11:30.353" v="1210" actId="1076"/>
          <ac:picMkLst>
            <pc:docMk/>
            <pc:sldMk cId="0" sldId="273"/>
            <ac:picMk id="12" creationId="{D05F4712-7E60-E3FA-55B9-DDBAB117302E}"/>
          </ac:picMkLst>
        </pc:picChg>
        <pc:picChg chg="mod">
          <ac:chgData name="sametsanlikan@posta.mu.edu.tr" userId="e8a3aaa0-a79e-4c6a-931e-f5f5225f11bb" providerId="ADAL" clId="{03DE7A7C-86D7-4A67-AB2C-2F9A1BC2567B}" dt="2025-12-17T21:28:09.364" v="2751" actId="14100"/>
          <ac:picMkLst>
            <pc:docMk/>
            <pc:sldMk cId="0" sldId="273"/>
            <ac:picMk id="17" creationId="{DC7AE49E-1C99-E686-77AF-F107DDDDA983}"/>
          </ac:picMkLst>
        </pc:picChg>
        <pc:picChg chg="mod">
          <ac:chgData name="sametsanlikan@posta.mu.edu.tr" userId="e8a3aaa0-a79e-4c6a-931e-f5f5225f11bb" providerId="ADAL" clId="{03DE7A7C-86D7-4A67-AB2C-2F9A1BC2567B}" dt="2025-12-13T14:11:27.228" v="1209" actId="1076"/>
          <ac:picMkLst>
            <pc:docMk/>
            <pc:sldMk cId="0" sldId="273"/>
            <ac:picMk id="19" creationId="{790F3101-0BD3-B124-92EC-95FC5C4C5A46}"/>
          </ac:picMkLst>
        </pc:picChg>
      </pc:sldChg>
      <pc:sldChg chg="addSp delSp modSp mod">
        <pc:chgData name="sametsanlikan@posta.mu.edu.tr" userId="e8a3aaa0-a79e-4c6a-931e-f5f5225f11bb" providerId="ADAL" clId="{03DE7A7C-86D7-4A67-AB2C-2F9A1BC2567B}" dt="2025-12-17T21:35:20.526" v="2772" actId="20577"/>
        <pc:sldMkLst>
          <pc:docMk/>
          <pc:sldMk cId="0" sldId="274"/>
        </pc:sldMkLst>
        <pc:spChg chg="add mod">
          <ac:chgData name="sametsanlikan@posta.mu.edu.tr" userId="e8a3aaa0-a79e-4c6a-931e-f5f5225f11bb" providerId="ADAL" clId="{03DE7A7C-86D7-4A67-AB2C-2F9A1BC2567B}" dt="2025-12-17T21:35:20.526" v="2772" actId="20577"/>
          <ac:spMkLst>
            <pc:docMk/>
            <pc:sldMk cId="0" sldId="274"/>
            <ac:spMk id="4" creationId="{EBEE03F7-EA2B-4BDA-19F7-59B036CD7594}"/>
          </ac:spMkLst>
        </pc:spChg>
        <pc:spChg chg="mod">
          <ac:chgData name="sametsanlikan@posta.mu.edu.tr" userId="e8a3aaa0-a79e-4c6a-931e-f5f5225f11bb" providerId="ADAL" clId="{03DE7A7C-86D7-4A67-AB2C-2F9A1BC2567B}" dt="2025-12-17T10:54:44.001" v="2306" actId="20577"/>
          <ac:spMkLst>
            <pc:docMk/>
            <pc:sldMk cId="0" sldId="274"/>
            <ac:spMk id="6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3:14:31.135" v="2363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3:14:34.232" v="2364" actId="1076"/>
          <ac:spMkLst>
            <pc:docMk/>
            <pc:sldMk cId="0" sldId="274"/>
            <ac:spMk id="8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3:14:26.563" v="2361" actId="1076"/>
          <ac:spMkLst>
            <pc:docMk/>
            <pc:sldMk cId="0" sldId="274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3:14:38.140" v="2365" actId="1076"/>
          <ac:spMkLst>
            <pc:docMk/>
            <pc:sldMk cId="0" sldId="274"/>
            <ac:spMk id="10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4T20:11:38.561" v="1819" actId="1076"/>
          <ac:spMkLst>
            <pc:docMk/>
            <pc:sldMk cId="0" sldId="274"/>
            <ac:spMk id="13" creationId="{00000000-0000-0000-0000-000000000000}"/>
          </ac:spMkLst>
        </pc:spChg>
        <pc:graphicFrameChg chg="add del mod modGraphic">
          <ac:chgData name="sametsanlikan@posta.mu.edu.tr" userId="e8a3aaa0-a79e-4c6a-931e-f5f5225f11bb" providerId="ADAL" clId="{03DE7A7C-86D7-4A67-AB2C-2F9A1BC2567B}" dt="2025-12-17T20:04:42.312" v="2597" actId="478"/>
          <ac:graphicFrameMkLst>
            <pc:docMk/>
            <pc:sldMk cId="0" sldId="274"/>
            <ac:graphicFrameMk id="3" creationId="{A64AA05A-91C8-6834-F1B2-DF00494C5069}"/>
          </ac:graphicFrameMkLst>
        </pc:graphicFrameChg>
        <pc:picChg chg="mod">
          <ac:chgData name="sametsanlikan@posta.mu.edu.tr" userId="e8a3aaa0-a79e-4c6a-931e-f5f5225f11bb" providerId="ADAL" clId="{03DE7A7C-86D7-4A67-AB2C-2F9A1BC2567B}" dt="2025-12-15T14:42:42.337" v="1884" actId="1076"/>
          <ac:picMkLst>
            <pc:docMk/>
            <pc:sldMk cId="0" sldId="274"/>
            <ac:picMk id="2" creationId="{00000000-0000-0000-0000-000000000000}"/>
          </ac:picMkLst>
        </pc:picChg>
        <pc:picChg chg="mod">
          <ac:chgData name="sametsanlikan@posta.mu.edu.tr" userId="e8a3aaa0-a79e-4c6a-931e-f5f5225f11bb" providerId="ADAL" clId="{03DE7A7C-86D7-4A67-AB2C-2F9A1BC2567B}" dt="2025-12-15T14:42:58.057" v="1889" actId="1076"/>
          <ac:picMkLst>
            <pc:docMk/>
            <pc:sldMk cId="0" sldId="274"/>
            <ac:picMk id="21" creationId="{816A15F2-EC26-BB05-0219-57012C857590}"/>
          </ac:picMkLst>
        </pc:picChg>
        <pc:picChg chg="mod">
          <ac:chgData name="sametsanlikan@posta.mu.edu.tr" userId="e8a3aaa0-a79e-4c6a-931e-f5f5225f11bb" providerId="ADAL" clId="{03DE7A7C-86D7-4A67-AB2C-2F9A1BC2567B}" dt="2025-12-15T14:42:07.894" v="1881" actId="14100"/>
          <ac:picMkLst>
            <pc:docMk/>
            <pc:sldMk cId="0" sldId="274"/>
            <ac:picMk id="23" creationId="{57804880-49A3-B328-81F8-41AAC68F4FAC}"/>
          </ac:picMkLst>
        </pc:picChg>
      </pc:sldChg>
      <pc:sldChg chg="addSp delSp modSp mod">
        <pc:chgData name="sametsanlikan@posta.mu.edu.tr" userId="e8a3aaa0-a79e-4c6a-931e-f5f5225f11bb" providerId="ADAL" clId="{03DE7A7C-86D7-4A67-AB2C-2F9A1BC2567B}" dt="2025-12-17T21:06:31.949" v="2657" actId="1076"/>
        <pc:sldMkLst>
          <pc:docMk/>
          <pc:sldMk cId="0" sldId="275"/>
        </pc:sldMkLst>
        <pc:spChg chg="mod">
          <ac:chgData name="sametsanlikan@posta.mu.edu.tr" userId="e8a3aaa0-a79e-4c6a-931e-f5f5225f11bb" providerId="ADAL" clId="{03DE7A7C-86D7-4A67-AB2C-2F9A1BC2567B}" dt="2025-12-17T18:45:29.874" v="2553" actId="1076"/>
          <ac:spMkLst>
            <pc:docMk/>
            <pc:sldMk cId="0" sldId="275"/>
            <ac:spMk id="4" creationId="{00000000-0000-0000-0000-000000000000}"/>
          </ac:spMkLst>
        </pc:spChg>
        <pc:spChg chg="del">
          <ac:chgData name="sametsanlikan@posta.mu.edu.tr" userId="e8a3aaa0-a79e-4c6a-931e-f5f5225f11bb" providerId="ADAL" clId="{03DE7A7C-86D7-4A67-AB2C-2F9A1BC2567B}" dt="2025-12-17T18:45:20.783" v="2550" actId="478"/>
          <ac:spMkLst>
            <pc:docMk/>
            <pc:sldMk cId="0" sldId="275"/>
            <ac:spMk id="5" creationId="{00000000-0000-0000-0000-000000000000}"/>
          </ac:spMkLst>
        </pc:spChg>
        <pc:spChg chg="del">
          <ac:chgData name="sametsanlikan@posta.mu.edu.tr" userId="e8a3aaa0-a79e-4c6a-931e-f5f5225f11bb" providerId="ADAL" clId="{03DE7A7C-86D7-4A67-AB2C-2F9A1BC2567B}" dt="2025-12-17T18:45:21.801" v="2551" actId="478"/>
          <ac:spMkLst>
            <pc:docMk/>
            <pc:sldMk cId="0" sldId="275"/>
            <ac:spMk id="6" creationId="{00000000-0000-0000-0000-000000000000}"/>
          </ac:spMkLst>
        </pc:spChg>
        <pc:spChg chg="del mod">
          <ac:chgData name="sametsanlikan@posta.mu.edu.tr" userId="e8a3aaa0-a79e-4c6a-931e-f5f5225f11bb" providerId="ADAL" clId="{03DE7A7C-86D7-4A67-AB2C-2F9A1BC2567B}" dt="2025-12-17T18:45:20.783" v="2550" actId="478"/>
          <ac:spMkLst>
            <pc:docMk/>
            <pc:sldMk cId="0" sldId="275"/>
            <ac:spMk id="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06:09.822" v="2652" actId="1076"/>
          <ac:spMkLst>
            <pc:docMk/>
            <pc:sldMk cId="0" sldId="275"/>
            <ac:spMk id="8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06:17.151" v="2653" actId="1076"/>
          <ac:spMkLst>
            <pc:docMk/>
            <pc:sldMk cId="0" sldId="275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21:06:19.688" v="2654" actId="1076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sametsanlikan@posta.mu.edu.tr" userId="e8a3aaa0-a79e-4c6a-931e-f5f5225f11bb" providerId="ADAL" clId="{03DE7A7C-86D7-4A67-AB2C-2F9A1BC2567B}" dt="2025-12-17T21:06:21.765" v="2655" actId="1076"/>
          <ac:spMkLst>
            <pc:docMk/>
            <pc:sldMk cId="0" sldId="275"/>
            <ac:spMk id="11" creationId="{6B742492-FAA2-DE3C-5C0F-D0A04A7B5FAB}"/>
          </ac:spMkLst>
        </pc:spChg>
        <pc:spChg chg="add mod">
          <ac:chgData name="sametsanlikan@posta.mu.edu.tr" userId="e8a3aaa0-a79e-4c6a-931e-f5f5225f11bb" providerId="ADAL" clId="{03DE7A7C-86D7-4A67-AB2C-2F9A1BC2567B}" dt="2025-12-17T21:06:31.949" v="2657" actId="1076"/>
          <ac:spMkLst>
            <pc:docMk/>
            <pc:sldMk cId="0" sldId="275"/>
            <ac:spMk id="13" creationId="{E6A36A55-8284-9730-4D22-6AE3A01BF94B}"/>
          </ac:spMkLst>
        </pc:spChg>
        <pc:graphicFrameChg chg="add mod modGraphic">
          <ac:chgData name="sametsanlikan@posta.mu.edu.tr" userId="e8a3aaa0-a79e-4c6a-931e-f5f5225f11bb" providerId="ADAL" clId="{03DE7A7C-86D7-4A67-AB2C-2F9A1BC2567B}" dt="2025-12-17T20:11:59.782" v="2626" actId="14734"/>
          <ac:graphicFrameMkLst>
            <pc:docMk/>
            <pc:sldMk cId="0" sldId="275"/>
            <ac:graphicFrameMk id="12" creationId="{335CBE51-D326-8A25-916C-4A535C3E4682}"/>
          </ac:graphicFrameMkLst>
        </pc:graphicFrameChg>
        <pc:picChg chg="mod">
          <ac:chgData name="sametsanlikan@posta.mu.edu.tr" userId="e8a3aaa0-a79e-4c6a-931e-f5f5225f11bb" providerId="ADAL" clId="{03DE7A7C-86D7-4A67-AB2C-2F9A1BC2567B}" dt="2025-12-15T10:23:45.804" v="1841" actId="14100"/>
          <ac:picMkLst>
            <pc:docMk/>
            <pc:sldMk cId="0" sldId="275"/>
            <ac:picMk id="17" creationId="{F4E34DCB-DFB6-B112-6F36-C1C4BB5ADD6C}"/>
          </ac:picMkLst>
        </pc:picChg>
      </pc:sldChg>
      <pc:sldChg chg="addSp delSp modSp mod">
        <pc:chgData name="sametsanlikan@posta.mu.edu.tr" userId="e8a3aaa0-a79e-4c6a-931e-f5f5225f11bb" providerId="ADAL" clId="{03DE7A7C-86D7-4A67-AB2C-2F9A1BC2567B}" dt="2025-12-17T16:48:39.487" v="2393" actId="20577"/>
        <pc:sldMkLst>
          <pc:docMk/>
          <pc:sldMk cId="0" sldId="276"/>
        </pc:sldMkLst>
        <pc:spChg chg="mod">
          <ac:chgData name="sametsanlikan@posta.mu.edu.tr" userId="e8a3aaa0-a79e-4c6a-931e-f5f5225f11bb" providerId="ADAL" clId="{03DE7A7C-86D7-4A67-AB2C-2F9A1BC2567B}" dt="2025-12-17T16:48:39.487" v="2393" actId="20577"/>
          <ac:spMkLst>
            <pc:docMk/>
            <pc:sldMk cId="0" sldId="276"/>
            <ac:spMk id="6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5:04.205" v="1974" actId="1076"/>
          <ac:spMkLst>
            <pc:docMk/>
            <pc:sldMk cId="0" sldId="276"/>
            <ac:spMk id="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5:12.098" v="1976" actId="1076"/>
          <ac:spMkLst>
            <pc:docMk/>
            <pc:sldMk cId="0" sldId="276"/>
            <ac:spMk id="8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5:07.186" v="1975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4:03.075" v="1914" actId="1076"/>
          <ac:spMkLst>
            <pc:docMk/>
            <pc:sldMk cId="0" sldId="276"/>
            <ac:spMk id="10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4:08.954" v="1916" actId="107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14:06.567" v="1915" actId="1076"/>
          <ac:spMkLst>
            <pc:docMk/>
            <pc:sldMk cId="0" sldId="276"/>
            <ac:spMk id="12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07:30.166" v="1893" actId="6549"/>
          <ac:spMkLst>
            <pc:docMk/>
            <pc:sldMk cId="0" sldId="276"/>
            <ac:spMk id="14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07:29.007" v="1892" actId="6549"/>
          <ac:spMkLst>
            <pc:docMk/>
            <pc:sldMk cId="0" sldId="276"/>
            <ac:spMk id="15" creationId="{00000000-0000-0000-0000-000000000000}"/>
          </ac:spMkLst>
        </pc:spChg>
        <pc:graphicFrameChg chg="add mod modGraphic">
          <ac:chgData name="sametsanlikan@posta.mu.edu.tr" userId="e8a3aaa0-a79e-4c6a-931e-f5f5225f11bb" providerId="ADAL" clId="{03DE7A7C-86D7-4A67-AB2C-2F9A1BC2567B}" dt="2025-12-17T12:19:01.936" v="2335" actId="122"/>
          <ac:graphicFrameMkLst>
            <pc:docMk/>
            <pc:sldMk cId="0" sldId="276"/>
            <ac:graphicFrameMk id="3" creationId="{02EEF9D4-83DD-EEA2-8D06-899E88B34EE8}"/>
          </ac:graphicFrameMkLst>
        </pc:graphicFrameChg>
        <pc:picChg chg="mod">
          <ac:chgData name="sametsanlikan@posta.mu.edu.tr" userId="e8a3aaa0-a79e-4c6a-931e-f5f5225f11bb" providerId="ADAL" clId="{03DE7A7C-86D7-4A67-AB2C-2F9A1BC2567B}" dt="2025-12-11T16:50:14.843" v="554" actId="1036"/>
          <ac:picMkLst>
            <pc:docMk/>
            <pc:sldMk cId="0" sldId="276"/>
            <ac:picMk id="2" creationId="{00000000-0000-0000-0000-000000000000}"/>
          </ac:picMkLst>
        </pc:picChg>
        <pc:picChg chg="mod">
          <ac:chgData name="sametsanlikan@posta.mu.edu.tr" userId="e8a3aaa0-a79e-4c6a-931e-f5f5225f11bb" providerId="ADAL" clId="{03DE7A7C-86D7-4A67-AB2C-2F9A1BC2567B}" dt="2025-12-15T15:22:49.704" v="2010" actId="14100"/>
          <ac:picMkLst>
            <pc:docMk/>
            <pc:sldMk cId="0" sldId="276"/>
            <ac:picMk id="19" creationId="{6421D78D-BB49-AF65-9398-49961CD0075E}"/>
          </ac:picMkLst>
        </pc:picChg>
        <pc:picChg chg="mod">
          <ac:chgData name="sametsanlikan@posta.mu.edu.tr" userId="e8a3aaa0-a79e-4c6a-931e-f5f5225f11bb" providerId="ADAL" clId="{03DE7A7C-86D7-4A67-AB2C-2F9A1BC2567B}" dt="2025-12-15T15:22:56.944" v="2012" actId="14100"/>
          <ac:picMkLst>
            <pc:docMk/>
            <pc:sldMk cId="0" sldId="276"/>
            <ac:picMk id="21" creationId="{A39D2A69-F446-0C02-9C63-798779C4BA1F}"/>
          </ac:picMkLst>
        </pc:picChg>
      </pc:sldChg>
      <pc:sldChg chg="modSp mod">
        <pc:chgData name="sametsanlikan@posta.mu.edu.tr" userId="e8a3aaa0-a79e-4c6a-931e-f5f5225f11bb" providerId="ADAL" clId="{03DE7A7C-86D7-4A67-AB2C-2F9A1BC2567B}" dt="2025-12-17T18:57:59.842" v="2589" actId="1076"/>
        <pc:sldMkLst>
          <pc:docMk/>
          <pc:sldMk cId="0" sldId="277"/>
        </pc:sldMkLst>
        <pc:spChg chg="mod">
          <ac:chgData name="sametsanlikan@posta.mu.edu.tr" userId="e8a3aaa0-a79e-4c6a-931e-f5f5225f11bb" providerId="ADAL" clId="{03DE7A7C-86D7-4A67-AB2C-2F9A1BC2567B}" dt="2025-12-17T18:57:59.842" v="2589" actId="1076"/>
          <ac:spMkLst>
            <pc:docMk/>
            <pc:sldMk cId="0" sldId="277"/>
            <ac:spMk id="4" creationId="{00000000-0000-0000-0000-000000000000}"/>
          </ac:spMkLst>
        </pc:spChg>
      </pc:sldChg>
      <pc:sldChg chg="modSp mod ord">
        <pc:chgData name="sametsanlikan@posta.mu.edu.tr" userId="e8a3aaa0-a79e-4c6a-931e-f5f5225f11bb" providerId="ADAL" clId="{03DE7A7C-86D7-4A67-AB2C-2F9A1BC2567B}" dt="2025-12-12T10:15:02.843" v="645"/>
        <pc:sldMkLst>
          <pc:docMk/>
          <pc:sldMk cId="0" sldId="278"/>
        </pc:sldMkLst>
        <pc:spChg chg="mod">
          <ac:chgData name="sametsanlikan@posta.mu.edu.tr" userId="e8a3aaa0-a79e-4c6a-931e-f5f5225f11bb" providerId="ADAL" clId="{03DE7A7C-86D7-4A67-AB2C-2F9A1BC2567B}" dt="2025-12-12T10:05:30.551" v="634" actId="20577"/>
          <ac:spMkLst>
            <pc:docMk/>
            <pc:sldMk cId="0" sldId="278"/>
            <ac:spMk id="3" creationId="{00000000-0000-0000-0000-000000000000}"/>
          </ac:spMkLst>
        </pc:spChg>
        <pc:picChg chg="mod">
          <ac:chgData name="sametsanlikan@posta.mu.edu.tr" userId="e8a3aaa0-a79e-4c6a-931e-f5f5225f11bb" providerId="ADAL" clId="{03DE7A7C-86D7-4A67-AB2C-2F9A1BC2567B}" dt="2025-12-11T15:40:47.970" v="100" actId="1076"/>
          <ac:picMkLst>
            <pc:docMk/>
            <pc:sldMk cId="0" sldId="278"/>
            <ac:picMk id="2" creationId="{00000000-0000-0000-0000-000000000000}"/>
          </ac:picMkLst>
        </pc:picChg>
      </pc:sldChg>
      <pc:sldChg chg="ord">
        <pc:chgData name="sametsanlikan@posta.mu.edu.tr" userId="e8a3aaa0-a79e-4c6a-931e-f5f5225f11bb" providerId="ADAL" clId="{03DE7A7C-86D7-4A67-AB2C-2F9A1BC2567B}" dt="2025-12-12T10:15:02.843" v="645"/>
        <pc:sldMkLst>
          <pc:docMk/>
          <pc:sldMk cId="0" sldId="279"/>
        </pc:sldMkLst>
      </pc:sldChg>
      <pc:sldChg chg="modSp mod ord">
        <pc:chgData name="sametsanlikan@posta.mu.edu.tr" userId="e8a3aaa0-a79e-4c6a-931e-f5f5225f11bb" providerId="ADAL" clId="{03DE7A7C-86D7-4A67-AB2C-2F9A1BC2567B}" dt="2025-12-13T16:18:29.080" v="1400" actId="20577"/>
        <pc:sldMkLst>
          <pc:docMk/>
          <pc:sldMk cId="0" sldId="281"/>
        </pc:sldMkLst>
        <pc:spChg chg="mod">
          <ac:chgData name="sametsanlikan@posta.mu.edu.tr" userId="e8a3aaa0-a79e-4c6a-931e-f5f5225f11bb" providerId="ADAL" clId="{03DE7A7C-86D7-4A67-AB2C-2F9A1BC2567B}" dt="2025-12-13T16:18:29.080" v="1400" actId="20577"/>
          <ac:spMkLst>
            <pc:docMk/>
            <pc:sldMk cId="0" sldId="281"/>
            <ac:spMk id="3" creationId="{00000000-0000-0000-0000-000000000000}"/>
          </ac:spMkLst>
        </pc:spChg>
        <pc:picChg chg="mod">
          <ac:chgData name="sametsanlikan@posta.mu.edu.tr" userId="e8a3aaa0-a79e-4c6a-931e-f5f5225f11bb" providerId="ADAL" clId="{03DE7A7C-86D7-4A67-AB2C-2F9A1BC2567B}" dt="2025-12-11T16:40:15.555" v="538" actId="1076"/>
          <ac:picMkLst>
            <pc:docMk/>
            <pc:sldMk cId="0" sldId="281"/>
            <ac:picMk id="23" creationId="{B66B5445-4F45-710D-9DE6-5AA406C2D0D5}"/>
          </ac:picMkLst>
        </pc:picChg>
      </pc:sldChg>
      <pc:sldChg chg="modSp mod ord">
        <pc:chgData name="sametsanlikan@posta.mu.edu.tr" userId="e8a3aaa0-a79e-4c6a-931e-f5f5225f11bb" providerId="ADAL" clId="{03DE7A7C-86D7-4A67-AB2C-2F9A1BC2567B}" dt="2025-12-12T10:15:11.669" v="647"/>
        <pc:sldMkLst>
          <pc:docMk/>
          <pc:sldMk cId="0" sldId="282"/>
        </pc:sldMkLst>
        <pc:spChg chg="mod">
          <ac:chgData name="sametsanlikan@posta.mu.edu.tr" userId="e8a3aaa0-a79e-4c6a-931e-f5f5225f11bb" providerId="ADAL" clId="{03DE7A7C-86D7-4A67-AB2C-2F9A1BC2567B}" dt="2025-12-11T15:39:20.368" v="95" actId="20577"/>
          <ac:spMkLst>
            <pc:docMk/>
            <pc:sldMk cId="0" sldId="282"/>
            <ac:spMk id="3" creationId="{00000000-0000-0000-0000-000000000000}"/>
          </ac:spMkLst>
        </pc:spChg>
      </pc:sldChg>
      <pc:sldChg chg="addSp delSp modSp mod">
        <pc:chgData name="sametsanlikan@posta.mu.edu.tr" userId="e8a3aaa0-a79e-4c6a-931e-f5f5225f11bb" providerId="ADAL" clId="{03DE7A7C-86D7-4A67-AB2C-2F9A1BC2567B}" dt="2025-12-17T15:31:45.481" v="2391" actId="1076"/>
        <pc:sldMkLst>
          <pc:docMk/>
          <pc:sldMk cId="0" sldId="283"/>
        </pc:sldMkLst>
        <pc:spChg chg="mod">
          <ac:chgData name="sametsanlikan@posta.mu.edu.tr" userId="e8a3aaa0-a79e-4c6a-931e-f5f5225f11bb" providerId="ADAL" clId="{03DE7A7C-86D7-4A67-AB2C-2F9A1BC2567B}" dt="2025-12-17T08:15:36.579" v="2251" actId="1076"/>
          <ac:spMkLst>
            <pc:docMk/>
            <pc:sldMk cId="0" sldId="283"/>
            <ac:spMk id="3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1T16:26:30.443" v="508" actId="20577"/>
          <ac:spMkLst>
            <pc:docMk/>
            <pc:sldMk cId="0" sldId="283"/>
            <ac:spMk id="6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1T16:26:32.383" v="509" actId="20577"/>
          <ac:spMkLst>
            <pc:docMk/>
            <pc:sldMk cId="0" sldId="283"/>
            <ac:spMk id="8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1T16:27:14.960" v="523" actId="20577"/>
          <ac:spMkLst>
            <pc:docMk/>
            <pc:sldMk cId="0" sldId="283"/>
            <ac:spMk id="12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1T16:27:18.127" v="526" actId="20577"/>
          <ac:spMkLst>
            <pc:docMk/>
            <pc:sldMk cId="0" sldId="283"/>
            <ac:spMk id="14" creationId="{00000000-0000-0000-0000-000000000000}"/>
          </ac:spMkLst>
        </pc:spChg>
        <pc:picChg chg="add mod">
          <ac:chgData name="sametsanlikan@posta.mu.edu.tr" userId="e8a3aaa0-a79e-4c6a-931e-f5f5225f11bb" providerId="ADAL" clId="{03DE7A7C-86D7-4A67-AB2C-2F9A1BC2567B}" dt="2025-12-11T16:26:00.669" v="494" actId="1076"/>
          <ac:picMkLst>
            <pc:docMk/>
            <pc:sldMk cId="0" sldId="283"/>
            <ac:picMk id="21" creationId="{623DD3AC-AECE-86B8-85E7-58D2A0DD9E10}"/>
          </ac:picMkLst>
        </pc:picChg>
        <pc:picChg chg="add mod">
          <ac:chgData name="sametsanlikan@posta.mu.edu.tr" userId="e8a3aaa0-a79e-4c6a-931e-f5f5225f11bb" providerId="ADAL" clId="{03DE7A7C-86D7-4A67-AB2C-2F9A1BC2567B}" dt="2025-12-17T15:31:45.481" v="2391" actId="1076"/>
          <ac:picMkLst>
            <pc:docMk/>
            <pc:sldMk cId="0" sldId="283"/>
            <ac:picMk id="23" creationId="{EAB9AA4D-BF3B-D23B-4421-48E36D2EC739}"/>
          </ac:picMkLst>
        </pc:picChg>
      </pc:sldChg>
      <pc:sldChg chg="addSp modSp mod">
        <pc:chgData name="sametsanlikan@posta.mu.edu.tr" userId="e8a3aaa0-a79e-4c6a-931e-f5f5225f11bb" providerId="ADAL" clId="{03DE7A7C-86D7-4A67-AB2C-2F9A1BC2567B}" dt="2025-12-11T16:30:31.634" v="537" actId="1076"/>
        <pc:sldMkLst>
          <pc:docMk/>
          <pc:sldMk cId="0" sldId="284"/>
        </pc:sldMkLst>
        <pc:picChg chg="add mod">
          <ac:chgData name="sametsanlikan@posta.mu.edu.tr" userId="e8a3aaa0-a79e-4c6a-931e-f5f5225f11bb" providerId="ADAL" clId="{03DE7A7C-86D7-4A67-AB2C-2F9A1BC2567B}" dt="2025-12-11T16:30:31.634" v="537" actId="1076"/>
          <ac:picMkLst>
            <pc:docMk/>
            <pc:sldMk cId="0" sldId="284"/>
            <ac:picMk id="12" creationId="{D73F6887-F7FA-A2A5-D8F1-11017AEAF06B}"/>
          </ac:picMkLst>
        </pc:picChg>
        <pc:picChg chg="add mod">
          <ac:chgData name="sametsanlikan@posta.mu.edu.tr" userId="e8a3aaa0-a79e-4c6a-931e-f5f5225f11bb" providerId="ADAL" clId="{03DE7A7C-86D7-4A67-AB2C-2F9A1BC2567B}" dt="2025-12-11T16:29:18.633" v="532" actId="27614"/>
          <ac:picMkLst>
            <pc:docMk/>
            <pc:sldMk cId="0" sldId="284"/>
            <ac:picMk id="16" creationId="{2A60F65C-3AEF-C893-6CDE-54CC3F632235}"/>
          </ac:picMkLst>
        </pc:picChg>
      </pc:sldChg>
      <pc:sldChg chg="modSp mod">
        <pc:chgData name="sametsanlikan@posta.mu.edu.tr" userId="e8a3aaa0-a79e-4c6a-931e-f5f5225f11bb" providerId="ADAL" clId="{03DE7A7C-86D7-4A67-AB2C-2F9A1BC2567B}" dt="2025-12-11T15:40:55.934" v="102" actId="20577"/>
        <pc:sldMkLst>
          <pc:docMk/>
          <pc:sldMk cId="0" sldId="286"/>
        </pc:sldMkLst>
        <pc:spChg chg="mod">
          <ac:chgData name="sametsanlikan@posta.mu.edu.tr" userId="e8a3aaa0-a79e-4c6a-931e-f5f5225f11bb" providerId="ADAL" clId="{03DE7A7C-86D7-4A67-AB2C-2F9A1BC2567B}" dt="2025-12-11T15:40:55.934" v="102" actId="20577"/>
          <ac:spMkLst>
            <pc:docMk/>
            <pc:sldMk cId="0" sldId="286"/>
            <ac:spMk id="3" creationId="{00000000-0000-0000-0000-000000000000}"/>
          </ac:spMkLst>
        </pc:spChg>
      </pc:sldChg>
      <pc:sldChg chg="modSp mod">
        <pc:chgData name="sametsanlikan@posta.mu.edu.tr" userId="e8a3aaa0-a79e-4c6a-931e-f5f5225f11bb" providerId="ADAL" clId="{03DE7A7C-86D7-4A67-AB2C-2F9A1BC2567B}" dt="2025-12-16T19:33:39.743" v="2245" actId="1076"/>
        <pc:sldMkLst>
          <pc:docMk/>
          <pc:sldMk cId="0" sldId="287"/>
        </pc:sldMkLst>
        <pc:spChg chg="mod">
          <ac:chgData name="sametsanlikan@posta.mu.edu.tr" userId="e8a3aaa0-a79e-4c6a-931e-f5f5225f11bb" providerId="ADAL" clId="{03DE7A7C-86D7-4A67-AB2C-2F9A1BC2567B}" dt="2025-12-16T19:33:39.743" v="2245" actId="1076"/>
          <ac:spMkLst>
            <pc:docMk/>
            <pc:sldMk cId="0" sldId="287"/>
            <ac:spMk id="7" creationId="{00000000-0000-0000-0000-000000000000}"/>
          </ac:spMkLst>
        </pc:spChg>
        <pc:graphicFrameChg chg="mod modGraphic">
          <ac:chgData name="sametsanlikan@posta.mu.edu.tr" userId="e8a3aaa0-a79e-4c6a-931e-f5f5225f11bb" providerId="ADAL" clId="{03DE7A7C-86D7-4A67-AB2C-2F9A1BC2567B}" dt="2025-12-15T15:46:13.709" v="2049" actId="20577"/>
          <ac:graphicFrameMkLst>
            <pc:docMk/>
            <pc:sldMk cId="0" sldId="287"/>
            <ac:graphicFrameMk id="33" creationId="{00000000-0000-0000-0000-000000000000}"/>
          </ac:graphicFrameMkLst>
        </pc:graphicFrameChg>
      </pc:sldChg>
      <pc:sldChg chg="modSp mod">
        <pc:chgData name="sametsanlikan@posta.mu.edu.tr" userId="e8a3aaa0-a79e-4c6a-931e-f5f5225f11bb" providerId="ADAL" clId="{03DE7A7C-86D7-4A67-AB2C-2F9A1BC2567B}" dt="2025-12-13T10:16:40.080" v="882" actId="20577"/>
        <pc:sldMkLst>
          <pc:docMk/>
          <pc:sldMk cId="0" sldId="288"/>
        </pc:sldMkLst>
        <pc:spChg chg="mod">
          <ac:chgData name="sametsanlikan@posta.mu.edu.tr" userId="e8a3aaa0-a79e-4c6a-931e-f5f5225f11bb" providerId="ADAL" clId="{03DE7A7C-86D7-4A67-AB2C-2F9A1BC2567B}" dt="2025-12-13T10:16:37.697" v="881" actId="1076"/>
          <ac:spMkLst>
            <pc:docMk/>
            <pc:sldMk cId="0" sldId="288"/>
            <ac:spMk id="4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3T10:16:40.080" v="882" actId="20577"/>
          <ac:spMkLst>
            <pc:docMk/>
            <pc:sldMk cId="0" sldId="288"/>
            <ac:spMk id="5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2T18:49:31.247" v="683" actId="1076"/>
          <ac:spMkLst>
            <pc:docMk/>
            <pc:sldMk cId="0" sldId="288"/>
            <ac:spMk id="9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2T18:49:35.775" v="688" actId="20577"/>
          <ac:spMkLst>
            <pc:docMk/>
            <pc:sldMk cId="0" sldId="288"/>
            <ac:spMk id="11" creationId="{00000000-0000-0000-0000-000000000000}"/>
          </ac:spMkLst>
        </pc:spChg>
      </pc:sldChg>
      <pc:sldChg chg="modSp mod">
        <pc:chgData name="sametsanlikan@posta.mu.edu.tr" userId="e8a3aaa0-a79e-4c6a-931e-f5f5225f11bb" providerId="ADAL" clId="{03DE7A7C-86D7-4A67-AB2C-2F9A1BC2567B}" dt="2025-12-17T18:22:23.730" v="2429" actId="14100"/>
        <pc:sldMkLst>
          <pc:docMk/>
          <pc:sldMk cId="0" sldId="289"/>
        </pc:sldMkLst>
        <pc:spChg chg="mod">
          <ac:chgData name="sametsanlikan@posta.mu.edu.tr" userId="e8a3aaa0-a79e-4c6a-931e-f5f5225f11bb" providerId="ADAL" clId="{03DE7A7C-86D7-4A67-AB2C-2F9A1BC2567B}" dt="2025-12-17T18:18:42.323" v="2399" actId="255"/>
          <ac:spMkLst>
            <pc:docMk/>
            <pc:sldMk cId="0" sldId="289"/>
            <ac:spMk id="7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8:20:08.026" v="2414" actId="1076"/>
          <ac:spMkLst>
            <pc:docMk/>
            <pc:sldMk cId="0" sldId="289"/>
            <ac:spMk id="11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5T15:50:04.504" v="2069" actId="1076"/>
          <ac:spMkLst>
            <pc:docMk/>
            <pc:sldMk cId="0" sldId="289"/>
            <ac:spMk id="14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8:21:21.197" v="2426" actId="1076"/>
          <ac:spMkLst>
            <pc:docMk/>
            <pc:sldMk cId="0" sldId="289"/>
            <ac:spMk id="15" creationId="{00000000-0000-0000-0000-000000000000}"/>
          </ac:spMkLst>
        </pc:spChg>
        <pc:spChg chg="mod">
          <ac:chgData name="sametsanlikan@posta.mu.edu.tr" userId="e8a3aaa0-a79e-4c6a-931e-f5f5225f11bb" providerId="ADAL" clId="{03DE7A7C-86D7-4A67-AB2C-2F9A1BC2567B}" dt="2025-12-17T18:22:23.730" v="2429" actId="14100"/>
          <ac:spMkLst>
            <pc:docMk/>
            <pc:sldMk cId="0" sldId="289"/>
            <ac:spMk id="19" creationId="{00000000-0000-0000-0000-000000000000}"/>
          </ac:spMkLst>
        </pc:spChg>
      </pc:sldChg>
      <pc:sldChg chg="ord">
        <pc:chgData name="sametsanlikan@posta.mu.edu.tr" userId="e8a3aaa0-a79e-4c6a-931e-f5f5225f11bb" providerId="ADAL" clId="{03DE7A7C-86D7-4A67-AB2C-2F9A1BC2567B}" dt="2025-12-12T10:12:06.274" v="638"/>
        <pc:sldMkLst>
          <pc:docMk/>
          <pc:sldMk cId="2010916443" sldId="295"/>
        </pc:sldMkLst>
      </pc:sldChg>
      <pc:sldChg chg="modSp mod ord">
        <pc:chgData name="sametsanlikan@posta.mu.edu.tr" userId="e8a3aaa0-a79e-4c6a-931e-f5f5225f11bb" providerId="ADAL" clId="{03DE7A7C-86D7-4A67-AB2C-2F9A1BC2567B}" dt="2025-12-13T16:15:11.269" v="1388" actId="1076"/>
        <pc:sldMkLst>
          <pc:docMk/>
          <pc:sldMk cId="1308972750" sldId="296"/>
        </pc:sldMkLst>
        <pc:spChg chg="mod">
          <ac:chgData name="sametsanlikan@posta.mu.edu.tr" userId="e8a3aaa0-a79e-4c6a-931e-f5f5225f11bb" providerId="ADAL" clId="{03DE7A7C-86D7-4A67-AB2C-2F9A1BC2567B}" dt="2025-12-13T16:15:11.269" v="1388" actId="1076"/>
          <ac:spMkLst>
            <pc:docMk/>
            <pc:sldMk cId="1308972750" sldId="296"/>
            <ac:spMk id="15" creationId="{C85A003F-C80B-A476-3DB8-DB31BE7AA0F0}"/>
          </ac:spMkLst>
        </pc:spChg>
      </pc:sldChg>
      <pc:sldChg chg="modSp mod ord">
        <pc:chgData name="sametsanlikan@posta.mu.edu.tr" userId="e8a3aaa0-a79e-4c6a-931e-f5f5225f11bb" providerId="ADAL" clId="{03DE7A7C-86D7-4A67-AB2C-2F9A1BC2567B}" dt="2025-12-14T15:48:32.036" v="1632"/>
        <pc:sldMkLst>
          <pc:docMk/>
          <pc:sldMk cId="1773162821" sldId="297"/>
        </pc:sldMkLst>
        <pc:spChg chg="mod">
          <ac:chgData name="sametsanlikan@posta.mu.edu.tr" userId="e8a3aaa0-a79e-4c6a-931e-f5f5225f11bb" providerId="ADAL" clId="{03DE7A7C-86D7-4A67-AB2C-2F9A1BC2567B}" dt="2025-12-11T16:52:43.438" v="574" actId="20577"/>
          <ac:spMkLst>
            <pc:docMk/>
            <pc:sldMk cId="1773162821" sldId="297"/>
            <ac:spMk id="5" creationId="{F9D0C323-5CF7-6134-31AB-352C9DD0E71D}"/>
          </ac:spMkLst>
        </pc:spChg>
        <pc:picChg chg="mod">
          <ac:chgData name="sametsanlikan@posta.mu.edu.tr" userId="e8a3aaa0-a79e-4c6a-931e-f5f5225f11bb" providerId="ADAL" clId="{03DE7A7C-86D7-4A67-AB2C-2F9A1BC2567B}" dt="2025-12-11T16:42:32.992" v="539" actId="1076"/>
          <ac:picMkLst>
            <pc:docMk/>
            <pc:sldMk cId="1773162821" sldId="297"/>
            <ac:picMk id="2" creationId="{84208BFB-56D2-2496-329B-7619D26F58D2}"/>
          </ac:picMkLst>
        </pc:picChg>
      </pc:sldChg>
      <pc:sldChg chg="delSp modSp mod">
        <pc:chgData name="sametsanlikan@posta.mu.edu.tr" userId="e8a3aaa0-a79e-4c6a-931e-f5f5225f11bb" providerId="ADAL" clId="{03DE7A7C-86D7-4A67-AB2C-2F9A1BC2567B}" dt="2025-12-13T10:20:52.592" v="883" actId="1076"/>
        <pc:sldMkLst>
          <pc:docMk/>
          <pc:sldMk cId="2253623290" sldId="304"/>
        </pc:sldMkLst>
        <pc:spChg chg="mod">
          <ac:chgData name="sametsanlikan@posta.mu.edu.tr" userId="e8a3aaa0-a79e-4c6a-931e-f5f5225f11bb" providerId="ADAL" clId="{03DE7A7C-86D7-4A67-AB2C-2F9A1BC2567B}" dt="2025-12-13T10:20:52.592" v="883" actId="1076"/>
          <ac:spMkLst>
            <pc:docMk/>
            <pc:sldMk cId="2253623290" sldId="304"/>
            <ac:spMk id="3" creationId="{96D10019-0FA7-6453-7835-3AFD784C95B5}"/>
          </ac:spMkLst>
        </pc:spChg>
        <pc:spChg chg="mod">
          <ac:chgData name="sametsanlikan@posta.mu.edu.tr" userId="e8a3aaa0-a79e-4c6a-931e-f5f5225f11bb" providerId="ADAL" clId="{03DE7A7C-86D7-4A67-AB2C-2F9A1BC2567B}" dt="2025-12-11T14:29:23.520" v="25" actId="1076"/>
          <ac:spMkLst>
            <pc:docMk/>
            <pc:sldMk cId="2253623290" sldId="304"/>
            <ac:spMk id="11" creationId="{9B78E593-5F4E-9E35-C726-341CE2B4E2CA}"/>
          </ac:spMkLst>
        </pc:spChg>
        <pc:spChg chg="mod">
          <ac:chgData name="sametsanlikan@posta.mu.edu.tr" userId="e8a3aaa0-a79e-4c6a-931e-f5f5225f11bb" providerId="ADAL" clId="{03DE7A7C-86D7-4A67-AB2C-2F9A1BC2567B}" dt="2025-12-12T19:07:39.361" v="802" actId="1076"/>
          <ac:spMkLst>
            <pc:docMk/>
            <pc:sldMk cId="2253623290" sldId="304"/>
            <ac:spMk id="13" creationId="{A900083E-7B83-4CFB-8180-8D0A5302D473}"/>
          </ac:spMkLst>
        </pc:spChg>
        <pc:spChg chg="mod">
          <ac:chgData name="sametsanlikan@posta.mu.edu.tr" userId="e8a3aaa0-a79e-4c6a-931e-f5f5225f11bb" providerId="ADAL" clId="{03DE7A7C-86D7-4A67-AB2C-2F9A1BC2567B}" dt="2025-12-11T14:39:12.586" v="42" actId="20577"/>
          <ac:spMkLst>
            <pc:docMk/>
            <pc:sldMk cId="2253623290" sldId="304"/>
            <ac:spMk id="14" creationId="{9532923C-B081-D78D-D17F-5AD001C1B69D}"/>
          </ac:spMkLst>
        </pc:spChg>
        <pc:spChg chg="mod">
          <ac:chgData name="sametsanlikan@posta.mu.edu.tr" userId="e8a3aaa0-a79e-4c6a-931e-f5f5225f11bb" providerId="ADAL" clId="{03DE7A7C-86D7-4A67-AB2C-2F9A1BC2567B}" dt="2025-12-11T14:44:39.060" v="52" actId="1076"/>
          <ac:spMkLst>
            <pc:docMk/>
            <pc:sldMk cId="2253623290" sldId="304"/>
            <ac:spMk id="15" creationId="{6D875219-BE5D-DE80-C33B-46A11561A24F}"/>
          </ac:spMkLst>
        </pc:spChg>
        <pc:spChg chg="mod">
          <ac:chgData name="sametsanlikan@posta.mu.edu.tr" userId="e8a3aaa0-a79e-4c6a-931e-f5f5225f11bb" providerId="ADAL" clId="{03DE7A7C-86D7-4A67-AB2C-2F9A1BC2567B}" dt="2025-12-11T14:45:48.889" v="64" actId="1076"/>
          <ac:spMkLst>
            <pc:docMk/>
            <pc:sldMk cId="2253623290" sldId="304"/>
            <ac:spMk id="19" creationId="{5CC54859-415F-707D-2B69-A6197C7EA6B1}"/>
          </ac:spMkLst>
        </pc:spChg>
        <pc:spChg chg="mod">
          <ac:chgData name="sametsanlikan@posta.mu.edu.tr" userId="e8a3aaa0-a79e-4c6a-931e-f5f5225f11bb" providerId="ADAL" clId="{03DE7A7C-86D7-4A67-AB2C-2F9A1BC2567B}" dt="2025-12-11T14:44:52.305" v="55" actId="1076"/>
          <ac:spMkLst>
            <pc:docMk/>
            <pc:sldMk cId="2253623290" sldId="304"/>
            <ac:spMk id="20" creationId="{DFAD96A0-9332-9DCF-2346-9A5207627295}"/>
          </ac:spMkLst>
        </pc:spChg>
        <pc:spChg chg="mod">
          <ac:chgData name="sametsanlikan@posta.mu.edu.tr" userId="e8a3aaa0-a79e-4c6a-931e-f5f5225f11bb" providerId="ADAL" clId="{03DE7A7C-86D7-4A67-AB2C-2F9A1BC2567B}" dt="2025-12-12T19:08:03.982" v="805" actId="1076"/>
          <ac:spMkLst>
            <pc:docMk/>
            <pc:sldMk cId="2253623290" sldId="304"/>
            <ac:spMk id="22" creationId="{63B7D1A5-839D-1EA5-5B46-43D5DF15A235}"/>
          </ac:spMkLst>
        </pc:spChg>
        <pc:spChg chg="mod">
          <ac:chgData name="sametsanlikan@posta.mu.edu.tr" userId="e8a3aaa0-a79e-4c6a-931e-f5f5225f11bb" providerId="ADAL" clId="{03DE7A7C-86D7-4A67-AB2C-2F9A1BC2567B}" dt="2025-12-11T14:52:29.843" v="80" actId="1076"/>
          <ac:spMkLst>
            <pc:docMk/>
            <pc:sldMk cId="2253623290" sldId="304"/>
            <ac:spMk id="23" creationId="{D532EB38-8CAC-2137-9F31-277F2269A16B}"/>
          </ac:spMkLst>
        </pc:spChg>
        <pc:picChg chg="mod">
          <ac:chgData name="sametsanlikan@posta.mu.edu.tr" userId="e8a3aaa0-a79e-4c6a-931e-f5f5225f11bb" providerId="ADAL" clId="{03DE7A7C-86D7-4A67-AB2C-2F9A1BC2567B}" dt="2025-12-11T14:44:57.128" v="57" actId="1076"/>
          <ac:picMkLst>
            <pc:docMk/>
            <pc:sldMk cId="2253623290" sldId="304"/>
            <ac:picMk id="8" creationId="{603546BF-2714-96F2-AEDA-C8F899AAFE49}"/>
          </ac:picMkLst>
        </pc:picChg>
      </pc:sldChg>
      <pc:sldChg chg="ord">
        <pc:chgData name="sametsanlikan@posta.mu.edu.tr" userId="e8a3aaa0-a79e-4c6a-931e-f5f5225f11bb" providerId="ADAL" clId="{03DE7A7C-86D7-4A67-AB2C-2F9A1BC2567B}" dt="2025-12-14T20:23:32.483" v="1821"/>
        <pc:sldMkLst>
          <pc:docMk/>
          <pc:sldMk cId="1503169639" sldId="306"/>
        </pc:sldMkLst>
      </pc:sldChg>
      <pc:sldChg chg="addSp modSp new mod setBg">
        <pc:chgData name="sametsanlikan@posta.mu.edu.tr" userId="e8a3aaa0-a79e-4c6a-931e-f5f5225f11bb" providerId="ADAL" clId="{03DE7A7C-86D7-4A67-AB2C-2F9A1BC2567B}" dt="2025-12-11T14:51:32.488" v="76" actId="1076"/>
        <pc:sldMkLst>
          <pc:docMk/>
          <pc:sldMk cId="2606744108" sldId="309"/>
        </pc:sldMkLst>
        <pc:graphicFrameChg chg="add mod modGraphic">
          <ac:chgData name="sametsanlikan@posta.mu.edu.tr" userId="e8a3aaa0-a79e-4c6a-931e-f5f5225f11bb" providerId="ADAL" clId="{03DE7A7C-86D7-4A67-AB2C-2F9A1BC2567B}" dt="2025-12-11T14:51:32.488" v="76" actId="1076"/>
          <ac:graphicFrameMkLst>
            <pc:docMk/>
            <pc:sldMk cId="2606744108" sldId="309"/>
            <ac:graphicFrameMk id="2" creationId="{1735F847-FAC5-2471-ADF4-811F91742021}"/>
          </ac:graphicFrameMkLst>
        </pc:graphicFrameChg>
      </pc:sldChg>
      <pc:sldChg chg="addSp delSp modSp mod ord">
        <pc:chgData name="sametsanlikan@posta.mu.edu.tr" userId="e8a3aaa0-a79e-4c6a-931e-f5f5225f11bb" providerId="ADAL" clId="{03DE7A7C-86D7-4A67-AB2C-2F9A1BC2567B}" dt="2025-12-17T12:50:50.850" v="2354" actId="14734"/>
        <pc:sldMkLst>
          <pc:docMk/>
          <pc:sldMk cId="4188624865" sldId="310"/>
        </pc:sldMkLst>
        <pc:spChg chg="mod">
          <ac:chgData name="sametsanlikan@posta.mu.edu.tr" userId="e8a3aaa0-a79e-4c6a-931e-f5f5225f11bb" providerId="ADAL" clId="{03DE7A7C-86D7-4A67-AB2C-2F9A1BC2567B}" dt="2025-12-11T16:46:47.892" v="543" actId="14100"/>
          <ac:spMkLst>
            <pc:docMk/>
            <pc:sldMk cId="4188624865" sldId="310"/>
            <ac:spMk id="4" creationId="{D6F2F99A-D6B2-6FA9-E7FC-8EA12364FCE2}"/>
          </ac:spMkLst>
        </pc:spChg>
        <pc:graphicFrameChg chg="add mod modGraphic">
          <ac:chgData name="sametsanlikan@posta.mu.edu.tr" userId="e8a3aaa0-a79e-4c6a-931e-f5f5225f11bb" providerId="ADAL" clId="{03DE7A7C-86D7-4A67-AB2C-2F9A1BC2567B}" dt="2025-12-17T12:50:50.850" v="2354" actId="14734"/>
          <ac:graphicFrameMkLst>
            <pc:docMk/>
            <pc:sldMk cId="4188624865" sldId="310"/>
            <ac:graphicFrameMk id="2" creationId="{F20B86CD-1C46-1E77-C44E-995059C49606}"/>
          </ac:graphicFrameMkLst>
        </pc:graphicFrameChg>
      </pc:sldChg>
      <pc:sldChg chg="modSp mod ord">
        <pc:chgData name="sametsanlikan@posta.mu.edu.tr" userId="e8a3aaa0-a79e-4c6a-931e-f5f5225f11bb" providerId="ADAL" clId="{03DE7A7C-86D7-4A67-AB2C-2F9A1BC2567B}" dt="2025-12-12T10:15:18.800" v="649" actId="20577"/>
        <pc:sldMkLst>
          <pc:docMk/>
          <pc:sldMk cId="452690719" sldId="314"/>
        </pc:sldMkLst>
        <pc:spChg chg="mod">
          <ac:chgData name="sametsanlikan@posta.mu.edu.tr" userId="e8a3aaa0-a79e-4c6a-931e-f5f5225f11bb" providerId="ADAL" clId="{03DE7A7C-86D7-4A67-AB2C-2F9A1BC2567B}" dt="2025-12-12T10:15:18.800" v="649" actId="20577"/>
          <ac:spMkLst>
            <pc:docMk/>
            <pc:sldMk cId="452690719" sldId="314"/>
            <ac:spMk id="3" creationId="{610ECA7A-872E-D272-2542-1D4A5E3B9311}"/>
          </ac:spMkLst>
        </pc:spChg>
        <pc:spChg chg="mod">
          <ac:chgData name="sametsanlikan@posta.mu.edu.tr" userId="e8a3aaa0-a79e-4c6a-931e-f5f5225f11bb" providerId="ADAL" clId="{03DE7A7C-86D7-4A67-AB2C-2F9A1BC2567B}" dt="2025-12-12T09:09:09.258" v="599" actId="20577"/>
          <ac:spMkLst>
            <pc:docMk/>
            <pc:sldMk cId="452690719" sldId="314"/>
            <ac:spMk id="4" creationId="{9AD5176A-E1F4-8B22-C893-01752A6D8B7C}"/>
          </ac:spMkLst>
        </pc:spChg>
      </pc:sldChg>
      <pc:sldChg chg="modSp new mod ord">
        <pc:chgData name="sametsanlikan@posta.mu.edu.tr" userId="e8a3aaa0-a79e-4c6a-931e-f5f5225f11bb" providerId="ADAL" clId="{03DE7A7C-86D7-4A67-AB2C-2F9A1BC2567B}" dt="2025-12-14T17:00:04.049" v="1744" actId="20577"/>
        <pc:sldMkLst>
          <pc:docMk/>
          <pc:sldMk cId="798771904" sldId="316"/>
        </pc:sldMkLst>
        <pc:spChg chg="mod">
          <ac:chgData name="sametsanlikan@posta.mu.edu.tr" userId="e8a3aaa0-a79e-4c6a-931e-f5f5225f11bb" providerId="ADAL" clId="{03DE7A7C-86D7-4A67-AB2C-2F9A1BC2567B}" dt="2025-12-14T17:00:04.049" v="1744" actId="20577"/>
          <ac:spMkLst>
            <pc:docMk/>
            <pc:sldMk cId="798771904" sldId="316"/>
            <ac:spMk id="5" creationId="{ADAE58FE-456A-1911-297D-7E586B44B82A}"/>
          </ac:spMkLst>
        </pc:spChg>
      </pc:sldChg>
      <pc:sldChg chg="modSp mod ord">
        <pc:chgData name="sametsanlikan@posta.mu.edu.tr" userId="e8a3aaa0-a79e-4c6a-931e-f5f5225f11bb" providerId="ADAL" clId="{03DE7A7C-86D7-4A67-AB2C-2F9A1BC2567B}" dt="2025-12-14T17:31:58.232" v="1765"/>
        <pc:sldMkLst>
          <pc:docMk/>
          <pc:sldMk cId="3380006724" sldId="317"/>
        </pc:sldMkLst>
        <pc:graphicFrameChg chg="modGraphic">
          <ac:chgData name="sametsanlikan@posta.mu.edu.tr" userId="e8a3aaa0-a79e-4c6a-931e-f5f5225f11bb" providerId="ADAL" clId="{03DE7A7C-86D7-4A67-AB2C-2F9A1BC2567B}" dt="2025-12-11T16:58:10.085" v="591" actId="14734"/>
          <ac:graphicFrameMkLst>
            <pc:docMk/>
            <pc:sldMk cId="3380006724" sldId="317"/>
            <ac:graphicFrameMk id="14" creationId="{88288009-B7C7-20CA-4A65-1BB794A405E1}"/>
          </ac:graphicFrameMkLst>
        </pc:graphicFrameChg>
      </pc:sldChg>
      <pc:sldChg chg="addSp delSp modSp mod ord">
        <pc:chgData name="sametsanlikan@posta.mu.edu.tr" userId="e8a3aaa0-a79e-4c6a-931e-f5f5225f11bb" providerId="ADAL" clId="{03DE7A7C-86D7-4A67-AB2C-2F9A1BC2567B}" dt="2025-12-14T17:40:56.587" v="1784" actId="255"/>
        <pc:sldMkLst>
          <pc:docMk/>
          <pc:sldMk cId="1246969999" sldId="319"/>
        </pc:sldMkLst>
        <pc:graphicFrameChg chg="add mod modGraphic">
          <ac:chgData name="sametsanlikan@posta.mu.edu.tr" userId="e8a3aaa0-a79e-4c6a-931e-f5f5225f11bb" providerId="ADAL" clId="{03DE7A7C-86D7-4A67-AB2C-2F9A1BC2567B}" dt="2025-12-14T17:28:23.220" v="1751" actId="1076"/>
          <ac:graphicFrameMkLst>
            <pc:docMk/>
            <pc:sldMk cId="1246969999" sldId="319"/>
            <ac:graphicFrameMk id="2" creationId="{123CF6F1-8D3B-90DA-3809-9275FBE357C6}"/>
          </ac:graphicFrameMkLst>
        </pc:graphicFrameChg>
      </pc:sldChg>
      <pc:sldChg chg="addSp delSp modSp mod ord">
        <pc:chgData name="sametsanlikan@posta.mu.edu.tr" userId="e8a3aaa0-a79e-4c6a-931e-f5f5225f11bb" providerId="ADAL" clId="{03DE7A7C-86D7-4A67-AB2C-2F9A1BC2567B}" dt="2025-12-14T17:46:26.159" v="1806"/>
        <pc:sldMkLst>
          <pc:docMk/>
          <pc:sldMk cId="4172720669" sldId="321"/>
        </pc:sldMkLst>
        <pc:spChg chg="mod">
          <ac:chgData name="sametsanlikan@posta.mu.edu.tr" userId="e8a3aaa0-a79e-4c6a-931e-f5f5225f11bb" providerId="ADAL" clId="{03DE7A7C-86D7-4A67-AB2C-2F9A1BC2567B}" dt="2025-12-14T17:46:08.837" v="1801" actId="1076"/>
          <ac:spMkLst>
            <pc:docMk/>
            <pc:sldMk cId="4172720669" sldId="321"/>
            <ac:spMk id="5" creationId="{AB7CAE72-D185-204D-7006-F2AE316937F9}"/>
          </ac:spMkLst>
        </pc:spChg>
        <pc:spChg chg="add mod">
          <ac:chgData name="sametsanlikan@posta.mu.edu.tr" userId="e8a3aaa0-a79e-4c6a-931e-f5f5225f11bb" providerId="ADAL" clId="{03DE7A7C-86D7-4A67-AB2C-2F9A1BC2567B}" dt="2025-12-14T17:46:11.454" v="1802" actId="1076"/>
          <ac:spMkLst>
            <pc:docMk/>
            <pc:sldMk cId="4172720669" sldId="321"/>
            <ac:spMk id="6" creationId="{595B03CB-0BFC-B444-1EC1-BC1C5DB7E50B}"/>
          </ac:spMkLst>
        </pc:spChg>
        <pc:picChg chg="mod">
          <ac:chgData name="sametsanlikan@posta.mu.edu.tr" userId="e8a3aaa0-a79e-4c6a-931e-f5f5225f11bb" providerId="ADAL" clId="{03DE7A7C-86D7-4A67-AB2C-2F9A1BC2567B}" dt="2025-12-14T17:45:46.707" v="1792" actId="1076"/>
          <ac:picMkLst>
            <pc:docMk/>
            <pc:sldMk cId="4172720669" sldId="321"/>
            <ac:picMk id="10" creationId="{75F16152-0273-F0D4-2987-64FCF16C548E}"/>
          </ac:picMkLst>
        </pc:picChg>
      </pc:sldChg>
      <pc:sldChg chg="addSp delSp modSp new mod">
        <pc:chgData name="sametsanlikan@posta.mu.edu.tr" userId="e8a3aaa0-a79e-4c6a-931e-f5f5225f11bb" providerId="ADAL" clId="{03DE7A7C-86D7-4A67-AB2C-2F9A1BC2567B}" dt="2025-12-18T04:50:25.044" v="2783"/>
        <pc:sldMkLst>
          <pc:docMk/>
          <pc:sldMk cId="424216901" sldId="322"/>
        </pc:sldMkLst>
        <pc:spChg chg="add mod">
          <ac:chgData name="sametsanlikan@posta.mu.edu.tr" userId="e8a3aaa0-a79e-4c6a-931e-f5f5225f11bb" providerId="ADAL" clId="{03DE7A7C-86D7-4A67-AB2C-2F9A1BC2567B}" dt="2025-12-13T13:55:41.107" v="1152" actId="1076"/>
          <ac:spMkLst>
            <pc:docMk/>
            <pc:sldMk cId="424216901" sldId="322"/>
            <ac:spMk id="19" creationId="{69405E59-B1D5-B6B3-067C-8669472DF948}"/>
          </ac:spMkLst>
        </pc:spChg>
        <pc:spChg chg="add mod">
          <ac:chgData name="sametsanlikan@posta.mu.edu.tr" userId="e8a3aaa0-a79e-4c6a-931e-f5f5225f11bb" providerId="ADAL" clId="{03DE7A7C-86D7-4A67-AB2C-2F9A1BC2567B}" dt="2025-12-17T18:59:52.465" v="2596" actId="1076"/>
          <ac:spMkLst>
            <pc:docMk/>
            <pc:sldMk cId="424216901" sldId="322"/>
            <ac:spMk id="42" creationId="{60BC49BF-F789-B46B-94F6-2AD8B1A941AC}"/>
          </ac:spMkLst>
        </pc:spChg>
        <pc:spChg chg="add mod">
          <ac:chgData name="sametsanlikan@posta.mu.edu.tr" userId="e8a3aaa0-a79e-4c6a-931e-f5f5225f11bb" providerId="ADAL" clId="{03DE7A7C-86D7-4A67-AB2C-2F9A1BC2567B}" dt="2025-12-18T04:50:25.044" v="2783"/>
          <ac:spMkLst>
            <pc:docMk/>
            <pc:sldMk cId="424216901" sldId="322"/>
            <ac:spMk id="44" creationId="{B256C81C-D0FA-883E-1491-2A8030AA066B}"/>
          </ac:spMkLst>
        </pc:spChg>
        <pc:graphicFrameChg chg="add mod modGraphic">
          <ac:chgData name="sametsanlikan@posta.mu.edu.tr" userId="e8a3aaa0-a79e-4c6a-931e-f5f5225f11bb" providerId="ADAL" clId="{03DE7A7C-86D7-4A67-AB2C-2F9A1BC2567B}" dt="2025-12-13T16:01:45.197" v="1360" actId="1076"/>
          <ac:graphicFrameMkLst>
            <pc:docMk/>
            <pc:sldMk cId="424216901" sldId="322"/>
            <ac:graphicFrameMk id="36" creationId="{A6AF1E00-FFA4-9D4B-3393-909A37E9251F}"/>
          </ac:graphicFrameMkLst>
        </pc:graphicFrameChg>
        <pc:picChg chg="add mod">
          <ac:chgData name="sametsanlikan@posta.mu.edu.tr" userId="e8a3aaa0-a79e-4c6a-931e-f5f5225f11bb" providerId="ADAL" clId="{03DE7A7C-86D7-4A67-AB2C-2F9A1BC2567B}" dt="2025-12-13T16:01:47.810" v="1361" actId="14100"/>
          <ac:picMkLst>
            <pc:docMk/>
            <pc:sldMk cId="424216901" sldId="322"/>
            <ac:picMk id="5" creationId="{58CDF7AC-BE13-A563-16BB-B68087D68678}"/>
          </ac:picMkLst>
        </pc:picChg>
      </pc:sldChg>
      <pc:sldChg chg="addSp delSp modSp mod">
        <pc:chgData name="sametsanlikan@posta.mu.edu.tr" userId="e8a3aaa0-a79e-4c6a-931e-f5f5225f11bb" providerId="ADAL" clId="{03DE7A7C-86D7-4A67-AB2C-2F9A1BC2567B}" dt="2025-12-13T14:14:53.880" v="1240"/>
        <pc:sldMkLst>
          <pc:docMk/>
          <pc:sldMk cId="1739869019" sldId="323"/>
        </pc:sldMkLst>
        <pc:picChg chg="mod">
          <ac:chgData name="sametsanlikan@posta.mu.edu.tr" userId="e8a3aaa0-a79e-4c6a-931e-f5f5225f11bb" providerId="ADAL" clId="{03DE7A7C-86D7-4A67-AB2C-2F9A1BC2567B}" dt="2025-12-13T14:09:22.886" v="1175" actId="1076"/>
          <ac:picMkLst>
            <pc:docMk/>
            <pc:sldMk cId="1739869019" sldId="323"/>
            <ac:picMk id="3" creationId="{9E569A66-FA74-62DC-1B33-3BDB107A4A58}"/>
          </ac:picMkLst>
        </pc:picChg>
      </pc:sldChg>
      <pc:sldChg chg="addSp delSp modSp new mod ord">
        <pc:chgData name="sametsanlikan@posta.mu.edu.tr" userId="e8a3aaa0-a79e-4c6a-931e-f5f5225f11bb" providerId="ADAL" clId="{03DE7A7C-86D7-4A67-AB2C-2F9A1BC2567B}" dt="2025-12-13T17:53:14.564" v="1626"/>
        <pc:sldMkLst>
          <pc:docMk/>
          <pc:sldMk cId="914390012" sldId="324"/>
        </pc:sldMkLst>
        <pc:spChg chg="add mod">
          <ac:chgData name="sametsanlikan@posta.mu.edu.tr" userId="e8a3aaa0-a79e-4c6a-931e-f5f5225f11bb" providerId="ADAL" clId="{03DE7A7C-86D7-4A67-AB2C-2F9A1BC2567B}" dt="2025-12-13T17:15:39.515" v="1552" actId="1076"/>
          <ac:spMkLst>
            <pc:docMk/>
            <pc:sldMk cId="914390012" sldId="324"/>
            <ac:spMk id="6" creationId="{AB1C917F-422E-54EB-2AB1-7A9A55DB5F64}"/>
          </ac:spMkLst>
        </pc:spChg>
        <pc:graphicFrameChg chg="add mod modGraphic">
          <ac:chgData name="sametsanlikan@posta.mu.edu.tr" userId="e8a3aaa0-a79e-4c6a-931e-f5f5225f11bb" providerId="ADAL" clId="{03DE7A7C-86D7-4A67-AB2C-2F9A1BC2567B}" dt="2025-12-13T17:52:43.655" v="1622" actId="1076"/>
          <ac:graphicFrameMkLst>
            <pc:docMk/>
            <pc:sldMk cId="914390012" sldId="324"/>
            <ac:graphicFrameMk id="7" creationId="{4F44562F-6DC0-1CA0-3BF2-4E731BAAEAB8}"/>
          </ac:graphicFrameMkLst>
        </pc:graphicFrameChg>
        <pc:picChg chg="add mod">
          <ac:chgData name="sametsanlikan@posta.mu.edu.tr" userId="e8a3aaa0-a79e-4c6a-931e-f5f5225f11bb" providerId="ADAL" clId="{03DE7A7C-86D7-4A67-AB2C-2F9A1BC2567B}" dt="2025-12-13T17:14:46.514" v="1517" actId="1076"/>
          <ac:picMkLst>
            <pc:docMk/>
            <pc:sldMk cId="914390012" sldId="324"/>
            <ac:picMk id="2" creationId="{29B8F63D-44DD-5AA8-5845-D987F2C2F7E6}"/>
          </ac:picMkLst>
        </pc:picChg>
        <pc:picChg chg="add mod">
          <ac:chgData name="sametsanlikan@posta.mu.edu.tr" userId="e8a3aaa0-a79e-4c6a-931e-f5f5225f11bb" providerId="ADAL" clId="{03DE7A7C-86D7-4A67-AB2C-2F9A1BC2567B}" dt="2025-12-13T17:52:50.957" v="1624" actId="14100"/>
          <ac:picMkLst>
            <pc:docMk/>
            <pc:sldMk cId="914390012" sldId="324"/>
            <ac:picMk id="9" creationId="{FE3A7CEA-0740-B127-6689-30C342A082CC}"/>
          </ac:picMkLst>
        </pc:picChg>
      </pc:sldChg>
    </pc:docChg>
  </pc:docChgLst>
  <pc:docChgLst>
    <pc:chgData name="muhammedmarufulas@posta.mu.edu.tr" userId="S::muhammedmarufulas@posta.mu.edu.tr::6cfbac56-cc95-43a7-beb3-1ee4eebd0b68" providerId="AD" clId="Web-{1E598385-C728-509A-5D26-F583530FE80C}"/>
    <pc:docChg chg="modSld">
      <pc:chgData name="muhammedmarufulas@posta.mu.edu.tr" userId="S::muhammedmarufulas@posta.mu.edu.tr::6cfbac56-cc95-43a7-beb3-1ee4eebd0b68" providerId="AD" clId="Web-{1E598385-C728-509A-5D26-F583530FE80C}" dt="2025-12-14T14:30:15.276" v="11" actId="1076"/>
      <pc:docMkLst>
        <pc:docMk/>
      </pc:docMkLst>
      <pc:sldChg chg="addSp delSp modSp">
        <pc:chgData name="muhammedmarufulas@posta.mu.edu.tr" userId="S::muhammedmarufulas@posta.mu.edu.tr::6cfbac56-cc95-43a7-beb3-1ee4eebd0b68" providerId="AD" clId="Web-{1E598385-C728-509A-5D26-F583530FE80C}" dt="2025-12-14T13:42:02.947" v="9" actId="1076"/>
        <pc:sldMkLst>
          <pc:docMk/>
          <pc:sldMk cId="0" sldId="256"/>
        </pc:sldMkLst>
        <pc:spChg chg="add mod">
          <ac:chgData name="muhammedmarufulas@posta.mu.edu.tr" userId="S::muhammedmarufulas@posta.mu.edu.tr::6cfbac56-cc95-43a7-beb3-1ee4eebd0b68" providerId="AD" clId="Web-{1E598385-C728-509A-5D26-F583530FE80C}" dt="2025-12-14T13:42:02.947" v="9" actId="1076"/>
          <ac:spMkLst>
            <pc:docMk/>
            <pc:sldMk cId="0" sldId="256"/>
            <ac:spMk id="13" creationId="{EC532889-2834-9923-2422-C747BF017255}"/>
          </ac:spMkLst>
        </pc:spChg>
      </pc:sldChg>
      <pc:sldChg chg="modSp">
        <pc:chgData name="muhammedmarufulas@posta.mu.edu.tr" userId="S::muhammedmarufulas@posta.mu.edu.tr::6cfbac56-cc95-43a7-beb3-1ee4eebd0b68" providerId="AD" clId="Web-{1E598385-C728-509A-5D26-F583530FE80C}" dt="2025-12-14T14:30:15.276" v="11" actId="1076"/>
        <pc:sldMkLst>
          <pc:docMk/>
          <pc:sldMk cId="0" sldId="268"/>
        </pc:sldMkLst>
        <pc:picChg chg="mod">
          <ac:chgData name="muhammedmarufulas@posta.mu.edu.tr" userId="S::muhammedmarufulas@posta.mu.edu.tr::6cfbac56-cc95-43a7-beb3-1ee4eebd0b68" providerId="AD" clId="Web-{1E598385-C728-509A-5D26-F583530FE80C}" dt="2025-12-14T14:30:15.276" v="11" actId="1076"/>
          <ac:picMkLst>
            <pc:docMk/>
            <pc:sldMk cId="0" sldId="268"/>
            <ac:picMk id="2" creationId="{00000000-0000-0000-0000-000000000000}"/>
          </ac:picMkLst>
        </pc:picChg>
      </pc:sldChg>
    </pc:docChg>
  </pc:docChgLst>
  <pc:docChgLst>
    <pc:chgData name="ozdemirmustafa@posta.mu.edu.tr" userId="S::ozdemirmustafa@posta.mu.edu.tr::410d4988-bdbf-4736-9a97-18a532011f9a" providerId="AD" clId="Web-{4D59B1D1-2BD0-8489-DC54-392C5F0F1E2D}"/>
    <pc:docChg chg="modSld">
      <pc:chgData name="ozdemirmustafa@posta.mu.edu.tr" userId="S::ozdemirmustafa@posta.mu.edu.tr::410d4988-bdbf-4736-9a97-18a532011f9a" providerId="AD" clId="Web-{4D59B1D1-2BD0-8489-DC54-392C5F0F1E2D}" dt="2025-12-17T13:46:01.977" v="21" actId="20577"/>
      <pc:docMkLst>
        <pc:docMk/>
      </pc:docMkLst>
      <pc:sldChg chg="modSp">
        <pc:chgData name="ozdemirmustafa@posta.mu.edu.tr" userId="S::ozdemirmustafa@posta.mu.edu.tr::410d4988-bdbf-4736-9a97-18a532011f9a" providerId="AD" clId="Web-{4D59B1D1-2BD0-8489-DC54-392C5F0F1E2D}" dt="2025-12-17T13:39:56.539" v="7" actId="1076"/>
        <pc:sldMkLst>
          <pc:docMk/>
          <pc:sldMk cId="0" sldId="256"/>
        </pc:sldMkLst>
        <pc:spChg chg="mod">
          <ac:chgData name="ozdemirmustafa@posta.mu.edu.tr" userId="S::ozdemirmustafa@posta.mu.edu.tr::410d4988-bdbf-4736-9a97-18a532011f9a" providerId="AD" clId="Web-{4D59B1D1-2BD0-8489-DC54-392C5F0F1E2D}" dt="2025-12-17T13:39:56.539" v="7" actId="1076"/>
          <ac:spMkLst>
            <pc:docMk/>
            <pc:sldMk cId="0" sldId="256"/>
            <ac:spMk id="13" creationId="{EC532889-2834-9923-2422-C747BF017255}"/>
          </ac:spMkLst>
        </pc:spChg>
        <pc:picChg chg="mod">
          <ac:chgData name="ozdemirmustafa@posta.mu.edu.tr" userId="S::ozdemirmustafa@posta.mu.edu.tr::410d4988-bdbf-4736-9a97-18a532011f9a" providerId="AD" clId="Web-{4D59B1D1-2BD0-8489-DC54-392C5F0F1E2D}" dt="2025-12-17T13:39:48.241" v="6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">
        <pc:chgData name="ozdemirmustafa@posta.mu.edu.tr" userId="S::ozdemirmustafa@posta.mu.edu.tr::410d4988-bdbf-4736-9a97-18a532011f9a" providerId="AD" clId="Web-{4D59B1D1-2BD0-8489-DC54-392C5F0F1E2D}" dt="2025-12-17T12:35:25.331" v="0" actId="14100"/>
        <pc:sldMkLst>
          <pc:docMk/>
          <pc:sldMk cId="0" sldId="257"/>
        </pc:sldMkLst>
        <pc:spChg chg="mod">
          <ac:chgData name="ozdemirmustafa@posta.mu.edu.tr" userId="S::ozdemirmustafa@posta.mu.edu.tr::410d4988-bdbf-4736-9a97-18a532011f9a" providerId="AD" clId="Web-{4D59B1D1-2BD0-8489-DC54-392C5F0F1E2D}" dt="2025-12-17T12:35:25.331" v="0" actId="14100"/>
          <ac:spMkLst>
            <pc:docMk/>
            <pc:sldMk cId="0" sldId="257"/>
            <ac:spMk id="29" creationId="{8CA62A58-EC14-97EA-6775-8D0AF75071AC}"/>
          </ac:spMkLst>
        </pc:spChg>
      </pc:sldChg>
      <pc:sldChg chg="modSp">
        <pc:chgData name="ozdemirmustafa@posta.mu.edu.tr" userId="S::ozdemirmustafa@posta.mu.edu.tr::410d4988-bdbf-4736-9a97-18a532011f9a" providerId="AD" clId="Web-{4D59B1D1-2BD0-8489-DC54-392C5F0F1E2D}" dt="2025-12-17T12:41:14.712" v="2" actId="1076"/>
        <pc:sldMkLst>
          <pc:docMk/>
          <pc:sldMk cId="0" sldId="263"/>
        </pc:sldMkLst>
        <pc:spChg chg="mod">
          <ac:chgData name="ozdemirmustafa@posta.mu.edu.tr" userId="S::ozdemirmustafa@posta.mu.edu.tr::410d4988-bdbf-4736-9a97-18a532011f9a" providerId="AD" clId="Web-{4D59B1D1-2BD0-8489-DC54-392C5F0F1E2D}" dt="2025-12-17T12:41:14.712" v="2" actId="1076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4D59B1D1-2BD0-8489-DC54-392C5F0F1E2D}" dt="2025-12-17T13:46:01.977" v="21" actId="20577"/>
        <pc:sldMkLst>
          <pc:docMk/>
          <pc:sldMk cId="2253623290" sldId="304"/>
        </pc:sldMkLst>
        <pc:spChg chg="mod">
          <ac:chgData name="ozdemirmustafa@posta.mu.edu.tr" userId="S::ozdemirmustafa@posta.mu.edu.tr::410d4988-bdbf-4736-9a97-18a532011f9a" providerId="AD" clId="Web-{4D59B1D1-2BD0-8489-DC54-392C5F0F1E2D}" dt="2025-12-17T13:46:00.414" v="19" actId="20577"/>
          <ac:spMkLst>
            <pc:docMk/>
            <pc:sldMk cId="2253623290" sldId="304"/>
            <ac:spMk id="13" creationId="{A900083E-7B83-4CFB-8180-8D0A5302D473}"/>
          </ac:spMkLst>
        </pc:spChg>
        <pc:spChg chg="mod">
          <ac:chgData name="ozdemirmustafa@posta.mu.edu.tr" userId="S::ozdemirmustafa@posta.mu.edu.tr::410d4988-bdbf-4736-9a97-18a532011f9a" providerId="AD" clId="Web-{4D59B1D1-2BD0-8489-DC54-392C5F0F1E2D}" dt="2025-12-17T13:42:49.470" v="17" actId="1076"/>
          <ac:spMkLst>
            <pc:docMk/>
            <pc:sldMk cId="2253623290" sldId="304"/>
            <ac:spMk id="14" creationId="{9532923C-B081-D78D-D17F-5AD001C1B69D}"/>
          </ac:spMkLst>
        </pc:spChg>
        <pc:spChg chg="mod">
          <ac:chgData name="ozdemirmustafa@posta.mu.edu.tr" userId="S::ozdemirmustafa@posta.mu.edu.tr::410d4988-bdbf-4736-9a97-18a532011f9a" providerId="AD" clId="Web-{4D59B1D1-2BD0-8489-DC54-392C5F0F1E2D}" dt="2025-12-17T13:42:41.594" v="16" actId="1076"/>
          <ac:spMkLst>
            <pc:docMk/>
            <pc:sldMk cId="2253623290" sldId="304"/>
            <ac:spMk id="19" creationId="{5CC54859-415F-707D-2B69-A6197C7EA6B1}"/>
          </ac:spMkLst>
        </pc:spChg>
        <pc:spChg chg="mod">
          <ac:chgData name="ozdemirmustafa@posta.mu.edu.tr" userId="S::ozdemirmustafa@posta.mu.edu.tr::410d4988-bdbf-4736-9a97-18a532011f9a" providerId="AD" clId="Web-{4D59B1D1-2BD0-8489-DC54-392C5F0F1E2D}" dt="2025-12-17T13:42:11.687" v="11" actId="1076"/>
          <ac:spMkLst>
            <pc:docMk/>
            <pc:sldMk cId="2253623290" sldId="304"/>
            <ac:spMk id="20" creationId="{DFAD96A0-9332-9DCF-2346-9A5207627295}"/>
          </ac:spMkLst>
        </pc:spChg>
        <pc:spChg chg="mod">
          <ac:chgData name="ozdemirmustafa@posta.mu.edu.tr" userId="S::ozdemirmustafa@posta.mu.edu.tr::410d4988-bdbf-4736-9a97-18a532011f9a" providerId="AD" clId="Web-{4D59B1D1-2BD0-8489-DC54-392C5F0F1E2D}" dt="2025-12-17T13:46:01.977" v="21" actId="20577"/>
          <ac:spMkLst>
            <pc:docMk/>
            <pc:sldMk cId="2253623290" sldId="304"/>
            <ac:spMk id="22" creationId="{63B7D1A5-839D-1EA5-5B46-43D5DF15A235}"/>
          </ac:spMkLst>
        </pc:spChg>
        <pc:spChg chg="mod">
          <ac:chgData name="ozdemirmustafa@posta.mu.edu.tr" userId="S::ozdemirmustafa@posta.mu.edu.tr::410d4988-bdbf-4736-9a97-18a532011f9a" providerId="AD" clId="Web-{4D59B1D1-2BD0-8489-DC54-392C5F0F1E2D}" dt="2025-12-17T13:42:30.672" v="14" actId="14100"/>
          <ac:spMkLst>
            <pc:docMk/>
            <pc:sldMk cId="2253623290" sldId="304"/>
            <ac:spMk id="23" creationId="{D532EB38-8CAC-2137-9F31-277F2269A16B}"/>
          </ac:spMkLst>
        </pc:spChg>
      </pc:sldChg>
    </pc:docChg>
  </pc:docChgLst>
  <pc:docChgLst>
    <pc:chgData name="muhammedmarufulas@posta.mu.edu.tr" userId="S::muhammedmarufulas@posta.mu.edu.tr::6cfbac56-cc95-43a7-beb3-1ee4eebd0b68" providerId="AD" clId="Web-{A1C9A2FF-0FD7-91A1-67FE-AB3394A09A02}"/>
    <pc:docChg chg="modSld">
      <pc:chgData name="muhammedmarufulas@posta.mu.edu.tr" userId="S::muhammedmarufulas@posta.mu.edu.tr::6cfbac56-cc95-43a7-beb3-1ee4eebd0b68" providerId="AD" clId="Web-{A1C9A2FF-0FD7-91A1-67FE-AB3394A09A02}" dt="2025-12-15T14:20:02.181" v="3" actId="1076"/>
      <pc:docMkLst>
        <pc:docMk/>
      </pc:docMkLst>
      <pc:sldChg chg="modSp">
        <pc:chgData name="muhammedmarufulas@posta.mu.edu.tr" userId="S::muhammedmarufulas@posta.mu.edu.tr::6cfbac56-cc95-43a7-beb3-1ee4eebd0b68" providerId="AD" clId="Web-{A1C9A2FF-0FD7-91A1-67FE-AB3394A09A02}" dt="2025-12-15T14:20:02.181" v="3" actId="1076"/>
        <pc:sldMkLst>
          <pc:docMk/>
          <pc:sldMk cId="0" sldId="279"/>
        </pc:sldMkLst>
        <pc:spChg chg="mod">
          <ac:chgData name="muhammedmarufulas@posta.mu.edu.tr" userId="S::muhammedmarufulas@posta.mu.edu.tr::6cfbac56-cc95-43a7-beb3-1ee4eebd0b68" providerId="AD" clId="Web-{A1C9A2FF-0FD7-91A1-67FE-AB3394A09A02}" dt="2025-12-15T14:20:02.181" v="3" actId="1076"/>
          <ac:spMkLst>
            <pc:docMk/>
            <pc:sldMk cId="0" sldId="279"/>
            <ac:spMk id="6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A1C9A2FF-0FD7-91A1-67FE-AB3394A09A02}" dt="2025-12-15T14:19:56.134" v="1" actId="14100"/>
          <ac:spMkLst>
            <pc:docMk/>
            <pc:sldMk cId="0" sldId="279"/>
            <ac:spMk id="7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A1C9A2FF-0FD7-91A1-67FE-AB3394A09A02}" dt="2025-12-15T14:17:25.412" v="0" actId="1076"/>
          <ac:spMkLst>
            <pc:docMk/>
            <pc:sldMk cId="0" sldId="279"/>
            <ac:spMk id="10" creationId="{00000000-0000-0000-0000-000000000000}"/>
          </ac:spMkLst>
        </pc:spChg>
      </pc:sldChg>
    </pc:docChg>
  </pc:docChgLst>
  <pc:docChgLst>
    <pc:chgData name="muhammedmarufulas@posta.mu.edu.tr" userId="S::muhammedmarufulas@posta.mu.edu.tr::6cfbac56-cc95-43a7-beb3-1ee4eebd0b68" providerId="AD" clId="Web-{E8BB02A7-87B7-FCF2-D6B6-A526F415C394}"/>
    <pc:docChg chg="modSld">
      <pc:chgData name="muhammedmarufulas@posta.mu.edu.tr" userId="S::muhammedmarufulas@posta.mu.edu.tr::6cfbac56-cc95-43a7-beb3-1ee4eebd0b68" providerId="AD" clId="Web-{E8BB02A7-87B7-FCF2-D6B6-A526F415C394}" dt="2025-12-16T17:34:11.149" v="20"/>
      <pc:docMkLst>
        <pc:docMk/>
      </pc:docMkLst>
      <pc:sldChg chg="mod modShow">
        <pc:chgData name="muhammedmarufulas@posta.mu.edu.tr" userId="S::muhammedmarufulas@posta.mu.edu.tr::6cfbac56-cc95-43a7-beb3-1ee4eebd0b68" providerId="AD" clId="Web-{E8BB02A7-87B7-FCF2-D6B6-A526F415C394}" dt="2025-12-16T17:10:50.975" v="2"/>
        <pc:sldMkLst>
          <pc:docMk/>
          <pc:sldMk cId="1503169639" sldId="306"/>
        </pc:sldMkLst>
      </pc:sldChg>
      <pc:sldChg chg="modSp">
        <pc:chgData name="muhammedmarufulas@posta.mu.edu.tr" userId="S::muhammedmarufulas@posta.mu.edu.tr::6cfbac56-cc95-43a7-beb3-1ee4eebd0b68" providerId="AD" clId="Web-{E8BB02A7-87B7-FCF2-D6B6-A526F415C394}" dt="2025-12-16T17:34:11.149" v="20"/>
        <pc:sldMkLst>
          <pc:docMk/>
          <pc:sldMk cId="4188624865" sldId="310"/>
        </pc:sldMkLst>
        <pc:graphicFrameChg chg="mod modGraphic">
          <ac:chgData name="muhammedmarufulas@posta.mu.edu.tr" userId="S::muhammedmarufulas@posta.mu.edu.tr::6cfbac56-cc95-43a7-beb3-1ee4eebd0b68" providerId="AD" clId="Web-{E8BB02A7-87B7-FCF2-D6B6-A526F415C394}" dt="2025-12-16T17:34:11.149" v="20"/>
          <ac:graphicFrameMkLst>
            <pc:docMk/>
            <pc:sldMk cId="4188624865" sldId="310"/>
            <ac:graphicFrameMk id="2" creationId="{F20B86CD-1C46-1E77-C44E-995059C49606}"/>
          </ac:graphicFrameMkLst>
        </pc:graphicFrameChg>
      </pc:sldChg>
      <pc:sldChg chg="modSp">
        <pc:chgData name="muhammedmarufulas@posta.mu.edu.tr" userId="S::muhammedmarufulas@posta.mu.edu.tr::6cfbac56-cc95-43a7-beb3-1ee4eebd0b68" providerId="AD" clId="Web-{E8BB02A7-87B7-FCF2-D6B6-A526F415C394}" dt="2025-12-16T17:06:28.890" v="0" actId="1076"/>
        <pc:sldMkLst>
          <pc:docMk/>
          <pc:sldMk cId="4172720669" sldId="321"/>
        </pc:sldMkLst>
        <pc:picChg chg="mod">
          <ac:chgData name="muhammedmarufulas@posta.mu.edu.tr" userId="S::muhammedmarufulas@posta.mu.edu.tr::6cfbac56-cc95-43a7-beb3-1ee4eebd0b68" providerId="AD" clId="Web-{E8BB02A7-87B7-FCF2-D6B6-A526F415C394}" dt="2025-12-16T17:06:28.890" v="0" actId="1076"/>
          <ac:picMkLst>
            <pc:docMk/>
            <pc:sldMk cId="4172720669" sldId="321"/>
            <ac:picMk id="10" creationId="{75F16152-0273-F0D4-2987-64FCF16C548E}"/>
          </ac:picMkLst>
        </pc:picChg>
      </pc:sldChg>
      <pc:sldChg chg="modSp">
        <pc:chgData name="muhammedmarufulas@posta.mu.edu.tr" userId="S::muhammedmarufulas@posta.mu.edu.tr::6cfbac56-cc95-43a7-beb3-1ee4eebd0b68" providerId="AD" clId="Web-{E8BB02A7-87B7-FCF2-D6B6-A526F415C394}" dt="2025-12-16T17:32:26.583" v="14" actId="20577"/>
        <pc:sldMkLst>
          <pc:docMk/>
          <pc:sldMk cId="1739869019" sldId="323"/>
        </pc:sldMkLst>
        <pc:spChg chg="mod">
          <ac:chgData name="muhammedmarufulas@posta.mu.edu.tr" userId="S::muhammedmarufulas@posta.mu.edu.tr::6cfbac56-cc95-43a7-beb3-1ee4eebd0b68" providerId="AD" clId="Web-{E8BB02A7-87B7-FCF2-D6B6-A526F415C394}" dt="2025-12-16T17:32:26.583" v="14" actId="20577"/>
          <ac:spMkLst>
            <pc:docMk/>
            <pc:sldMk cId="1739869019" sldId="323"/>
            <ac:spMk id="23" creationId="{A6112E92-50C0-BB0A-1F29-BF7CFFE25AA1}"/>
          </ac:spMkLst>
        </pc:spChg>
      </pc:sldChg>
    </pc:docChg>
  </pc:docChgLst>
  <pc:docChgLst>
    <pc:chgData clId="Web-{9C39A33C-4C93-07E4-4C2F-C84E5A862C72}"/>
    <pc:docChg chg="modSld">
      <pc:chgData name="" userId="" providerId="" clId="Web-{9C39A33C-4C93-07E4-4C2F-C84E5A862C72}" dt="2025-12-11T16:07:09.237" v="1"/>
      <pc:docMkLst>
        <pc:docMk/>
      </pc:docMkLst>
    </pc:docChg>
  </pc:docChgLst>
  <pc:docChgLst>
    <pc:chgData name="muhammedmarufulas@posta.mu.edu.tr" userId="S::muhammedmarufulas@posta.mu.edu.tr::6cfbac56-cc95-43a7-beb3-1ee4eebd0b68" providerId="AD" clId="Web-{C04854AF-5667-6A68-71A8-6F92E45C8263}"/>
    <pc:docChg chg="modSld">
      <pc:chgData name="muhammedmarufulas@posta.mu.edu.tr" userId="S::muhammedmarufulas@posta.mu.edu.tr::6cfbac56-cc95-43a7-beb3-1ee4eebd0b68" providerId="AD" clId="Web-{C04854AF-5667-6A68-71A8-6F92E45C8263}" dt="2025-12-14T18:55:48.433" v="8" actId="1076"/>
      <pc:docMkLst>
        <pc:docMk/>
      </pc:docMkLst>
      <pc:sldChg chg="modSp">
        <pc:chgData name="muhammedmarufulas@posta.mu.edu.tr" userId="S::muhammedmarufulas@posta.mu.edu.tr::6cfbac56-cc95-43a7-beb3-1ee4eebd0b68" providerId="AD" clId="Web-{C04854AF-5667-6A68-71A8-6F92E45C8263}" dt="2025-12-14T18:04:24.572" v="3" actId="1076"/>
        <pc:sldMkLst>
          <pc:docMk/>
          <pc:sldMk cId="0" sldId="279"/>
        </pc:sldMkLst>
        <pc:spChg chg="mod">
          <ac:chgData name="muhammedmarufulas@posta.mu.edu.tr" userId="S::muhammedmarufulas@posta.mu.edu.tr::6cfbac56-cc95-43a7-beb3-1ee4eebd0b68" providerId="AD" clId="Web-{C04854AF-5667-6A68-71A8-6F92E45C8263}" dt="2025-12-14T18:04:24.572" v="3" actId="1076"/>
          <ac:spMkLst>
            <pc:docMk/>
            <pc:sldMk cId="0" sldId="279"/>
            <ac:spMk id="7" creationId="{00000000-0000-0000-0000-000000000000}"/>
          </ac:spMkLst>
        </pc:spChg>
      </pc:sldChg>
      <pc:sldChg chg="delSp modSp">
        <pc:chgData name="muhammedmarufulas@posta.mu.edu.tr" userId="S::muhammedmarufulas@posta.mu.edu.tr::6cfbac56-cc95-43a7-beb3-1ee4eebd0b68" providerId="AD" clId="Web-{C04854AF-5667-6A68-71A8-6F92E45C8263}" dt="2025-12-14T18:55:48.433" v="8" actId="1076"/>
        <pc:sldMkLst>
          <pc:docMk/>
          <pc:sldMk cId="1246969999" sldId="319"/>
        </pc:sldMkLst>
        <pc:spChg chg="mod">
          <ac:chgData name="muhammedmarufulas@posta.mu.edu.tr" userId="S::muhammedmarufulas@posta.mu.edu.tr::6cfbac56-cc95-43a7-beb3-1ee4eebd0b68" providerId="AD" clId="Web-{C04854AF-5667-6A68-71A8-6F92E45C8263}" dt="2025-12-14T18:55:48.433" v="8" actId="1076"/>
          <ac:spMkLst>
            <pc:docMk/>
            <pc:sldMk cId="1246969999" sldId="319"/>
            <ac:spMk id="4" creationId="{F9966F6D-9484-B91E-6017-172614E51490}"/>
          </ac:spMkLst>
        </pc:spChg>
        <pc:graphicFrameChg chg="mod">
          <ac:chgData name="muhammedmarufulas@posta.mu.edu.tr" userId="S::muhammedmarufulas@posta.mu.edu.tr::6cfbac56-cc95-43a7-beb3-1ee4eebd0b68" providerId="AD" clId="Web-{C04854AF-5667-6A68-71A8-6F92E45C8263}" dt="2025-12-14T18:43:51.174" v="5" actId="1076"/>
          <ac:graphicFrameMkLst>
            <pc:docMk/>
            <pc:sldMk cId="1246969999" sldId="319"/>
            <ac:graphicFrameMk id="2" creationId="{123CF6F1-8D3B-90DA-3809-9275FBE357C6}"/>
          </ac:graphicFrameMkLst>
        </pc:graphicFrameChg>
      </pc:sldChg>
      <pc:sldChg chg="modSp">
        <pc:chgData name="muhammedmarufulas@posta.mu.edu.tr" userId="S::muhammedmarufulas@posta.mu.edu.tr::6cfbac56-cc95-43a7-beb3-1ee4eebd0b68" providerId="AD" clId="Web-{C04854AF-5667-6A68-71A8-6F92E45C8263}" dt="2025-12-14T16:02:04.895" v="2" actId="14100"/>
        <pc:sldMkLst>
          <pc:docMk/>
          <pc:sldMk cId="424216901" sldId="322"/>
        </pc:sldMkLst>
        <pc:spChg chg="mod">
          <ac:chgData name="muhammedmarufulas@posta.mu.edu.tr" userId="S::muhammedmarufulas@posta.mu.edu.tr::6cfbac56-cc95-43a7-beb3-1ee4eebd0b68" providerId="AD" clId="Web-{C04854AF-5667-6A68-71A8-6F92E45C8263}" dt="2025-12-14T16:02:04.895" v="2" actId="14100"/>
          <ac:spMkLst>
            <pc:docMk/>
            <pc:sldMk cId="424216901" sldId="322"/>
            <ac:spMk id="44" creationId="{B256C81C-D0FA-883E-1491-2A8030AA066B}"/>
          </ac:spMkLst>
        </pc:spChg>
      </pc:sldChg>
    </pc:docChg>
  </pc:docChgLst>
  <pc:docChgLst>
    <pc:chgData name="ozdemirmustafa@posta.mu.edu.tr" userId="S::ozdemirmustafa@posta.mu.edu.tr::410d4988-bdbf-4736-9a97-18a532011f9a" providerId="AD" clId="Web-{148E9AD8-3567-6DF3-F828-FD5E49A272EC}"/>
    <pc:docChg chg="modSld">
      <pc:chgData name="ozdemirmustafa@posta.mu.edu.tr" userId="S::ozdemirmustafa@posta.mu.edu.tr::410d4988-bdbf-4736-9a97-18a532011f9a" providerId="AD" clId="Web-{148E9AD8-3567-6DF3-F828-FD5E49A272EC}" dt="2025-12-15T14:28:07.432" v="39" actId="20577"/>
      <pc:docMkLst>
        <pc:docMk/>
      </pc:docMkLst>
      <pc:sldChg chg="addSp delSp modSp">
        <pc:chgData name="ozdemirmustafa@posta.mu.edu.tr" userId="S::ozdemirmustafa@posta.mu.edu.tr::410d4988-bdbf-4736-9a97-18a532011f9a" providerId="AD" clId="Web-{148E9AD8-3567-6DF3-F828-FD5E49A272EC}" dt="2025-12-15T13:14:40.913" v="33" actId="1076"/>
        <pc:sldMkLst>
          <pc:docMk/>
          <pc:sldMk cId="0" sldId="283"/>
        </pc:sldMkLst>
        <pc:spChg chg="mod">
          <ac:chgData name="ozdemirmustafa@posta.mu.edu.tr" userId="S::ozdemirmustafa@posta.mu.edu.tr::410d4988-bdbf-4736-9a97-18a532011f9a" providerId="AD" clId="Web-{148E9AD8-3567-6DF3-F828-FD5E49A272EC}" dt="2025-12-15T13:14:40.756" v="24" actId="1076"/>
          <ac:spMkLst>
            <pc:docMk/>
            <pc:sldMk cId="0" sldId="283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788" v="25" actId="1076"/>
          <ac:spMkLst>
            <pc:docMk/>
            <pc:sldMk cId="0" sldId="283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03" v="26" actId="1076"/>
          <ac:spMkLst>
            <pc:docMk/>
            <pc:sldMk cId="0" sldId="283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34" v="27" actId="1076"/>
          <ac:spMkLst>
            <pc:docMk/>
            <pc:sldMk cId="0" sldId="283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50" v="28" actId="1076"/>
          <ac:spMkLst>
            <pc:docMk/>
            <pc:sldMk cId="0" sldId="283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66" v="29" actId="1076"/>
          <ac:spMkLst>
            <pc:docMk/>
            <pc:sldMk cId="0" sldId="283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81" v="30" actId="1076"/>
          <ac:spMkLst>
            <pc:docMk/>
            <pc:sldMk cId="0" sldId="283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97" v="31" actId="1076"/>
          <ac:spMkLst>
            <pc:docMk/>
            <pc:sldMk cId="0" sldId="283"/>
            <ac:spMk id="12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897" v="32" actId="1076"/>
          <ac:spMkLst>
            <pc:docMk/>
            <pc:sldMk cId="0" sldId="283"/>
            <ac:spMk id="1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148E9AD8-3567-6DF3-F828-FD5E49A272EC}" dt="2025-12-15T13:14:40.913" v="33" actId="1076"/>
          <ac:spMkLst>
            <pc:docMk/>
            <pc:sldMk cId="0" sldId="283"/>
            <ac:spMk id="14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148E9AD8-3567-6DF3-F828-FD5E49A272EC}" dt="2025-12-15T14:28:07.432" v="39" actId="20577"/>
        <pc:sldMkLst>
          <pc:docMk/>
          <pc:sldMk cId="798771904" sldId="316"/>
        </pc:sldMkLst>
        <pc:spChg chg="mod">
          <ac:chgData name="ozdemirmustafa@posta.mu.edu.tr" userId="S::ozdemirmustafa@posta.mu.edu.tr::410d4988-bdbf-4736-9a97-18a532011f9a" providerId="AD" clId="Web-{148E9AD8-3567-6DF3-F828-FD5E49A272EC}" dt="2025-12-15T14:28:07.432" v="39" actId="20577"/>
          <ac:spMkLst>
            <pc:docMk/>
            <pc:sldMk cId="798771904" sldId="316"/>
            <ac:spMk id="5" creationId="{ADAE58FE-456A-1911-297D-7E586B44B82A}"/>
          </ac:spMkLst>
        </pc:spChg>
      </pc:sldChg>
    </pc:docChg>
  </pc:docChgLst>
  <pc:docChgLst>
    <pc:chgData name="muhammedmarufulas@posta.mu.edu.tr" userId="S::muhammedmarufulas@posta.mu.edu.tr::6cfbac56-cc95-43a7-beb3-1ee4eebd0b68" providerId="AD" clId="Web-{3D63A637-AA12-6B14-B09A-32E9B746D76E}"/>
    <pc:docChg chg="mod addSld modSld">
      <pc:chgData name="muhammedmarufulas@posta.mu.edu.tr" userId="S::muhammedmarufulas@posta.mu.edu.tr::6cfbac56-cc95-43a7-beb3-1ee4eebd0b68" providerId="AD" clId="Web-{3D63A637-AA12-6B14-B09A-32E9B746D76E}" dt="2025-12-13T14:41:47.704" v="420" actId="1076"/>
      <pc:docMkLst>
        <pc:docMk/>
      </pc:docMkLst>
      <pc:sldChg chg="modSp">
        <pc:chgData name="muhammedmarufulas@posta.mu.edu.tr" userId="S::muhammedmarufulas@posta.mu.edu.tr::6cfbac56-cc95-43a7-beb3-1ee4eebd0b68" providerId="AD" clId="Web-{3D63A637-AA12-6B14-B09A-32E9B746D76E}" dt="2025-12-13T13:50:41.121" v="40" actId="1076"/>
        <pc:sldMkLst>
          <pc:docMk/>
          <pc:sldMk cId="0" sldId="276"/>
        </pc:sldMkLst>
        <pc:picChg chg="mod">
          <ac:chgData name="muhammedmarufulas@posta.mu.edu.tr" userId="S::muhammedmarufulas@posta.mu.edu.tr::6cfbac56-cc95-43a7-beb3-1ee4eebd0b68" providerId="AD" clId="Web-{3D63A637-AA12-6B14-B09A-32E9B746D76E}" dt="2025-12-13T13:50:41.121" v="40" actId="1076"/>
          <ac:picMkLst>
            <pc:docMk/>
            <pc:sldMk cId="0" sldId="276"/>
            <ac:picMk id="2" creationId="{00000000-0000-0000-0000-000000000000}"/>
          </ac:picMkLst>
        </pc:picChg>
      </pc:sldChg>
      <pc:sldChg chg="addSp delSp modSp mod setBg">
        <pc:chgData name="muhammedmarufulas@posta.mu.edu.tr" userId="S::muhammedmarufulas@posta.mu.edu.tr::6cfbac56-cc95-43a7-beb3-1ee4eebd0b68" providerId="AD" clId="Web-{3D63A637-AA12-6B14-B09A-32E9B746D76E}" dt="2025-12-13T13:53:11.988" v="167" actId="1076"/>
        <pc:sldMkLst>
          <pc:docMk/>
          <pc:sldMk cId="424216901" sldId="322"/>
        </pc:sldMkLst>
        <pc:spChg chg="add del">
          <ac:chgData name="muhammedmarufulas@posta.mu.edu.tr" userId="S::muhammedmarufulas@posta.mu.edu.tr::6cfbac56-cc95-43a7-beb3-1ee4eebd0b68" providerId="AD" clId="Web-{3D63A637-AA12-6B14-B09A-32E9B746D76E}" dt="2025-12-13T13:51:52.391" v="112"/>
          <ac:spMkLst>
            <pc:docMk/>
            <pc:sldMk cId="424216901" sldId="322"/>
            <ac:spMk id="19" creationId="{69405E59-B1D5-B6B3-067C-8669472DF948}"/>
          </ac:spMkLst>
        </pc:spChg>
        <pc:picChg chg="add del mod">
          <ac:chgData name="muhammedmarufulas@posta.mu.edu.tr" userId="S::muhammedmarufulas@posta.mu.edu.tr::6cfbac56-cc95-43a7-beb3-1ee4eebd0b68" providerId="AD" clId="Web-{3D63A637-AA12-6B14-B09A-32E9B746D76E}" dt="2025-12-13T13:53:11.910" v="166" actId="1076"/>
          <ac:picMkLst>
            <pc:docMk/>
            <pc:sldMk cId="424216901" sldId="322"/>
            <ac:picMk id="5" creationId="{58CDF7AC-BE13-A563-16BB-B68087D68678}"/>
          </ac:picMkLst>
        </pc:picChg>
      </pc:sldChg>
      <pc:sldChg chg="addSp delSp modSp new">
        <pc:chgData name="muhammedmarufulas@posta.mu.edu.tr" userId="S::muhammedmarufulas@posta.mu.edu.tr::6cfbac56-cc95-43a7-beb3-1ee4eebd0b68" providerId="AD" clId="Web-{3D63A637-AA12-6B14-B09A-32E9B746D76E}" dt="2025-12-13T14:41:47.704" v="420" actId="1076"/>
        <pc:sldMkLst>
          <pc:docMk/>
          <pc:sldMk cId="1739869019" sldId="323"/>
        </pc:sldMkLst>
        <pc:spChg chg="add mod">
          <ac:chgData name="muhammedmarufulas@posta.mu.edu.tr" userId="S::muhammedmarufulas@posta.mu.edu.tr::6cfbac56-cc95-43a7-beb3-1ee4eebd0b68" providerId="AD" clId="Web-{3D63A637-AA12-6B14-B09A-32E9B746D76E}" dt="2025-12-13T14:41:47.704" v="420" actId="1076"/>
          <ac:spMkLst>
            <pc:docMk/>
            <pc:sldMk cId="1739869019" sldId="323"/>
            <ac:spMk id="12" creationId="{6C7C80A1-8224-3D27-D1D5-BC2A6BF80F3C}"/>
          </ac:spMkLst>
        </pc:spChg>
        <pc:spChg chg="add mod">
          <ac:chgData name="muhammedmarufulas@posta.mu.edu.tr" userId="S::muhammedmarufulas@posta.mu.edu.tr::6cfbac56-cc95-43a7-beb3-1ee4eebd0b68" providerId="AD" clId="Web-{3D63A637-AA12-6B14-B09A-32E9B746D76E}" dt="2025-12-13T14:29:24.718" v="317" actId="20577"/>
          <ac:spMkLst>
            <pc:docMk/>
            <pc:sldMk cId="1739869019" sldId="323"/>
            <ac:spMk id="20" creationId="{E37BA3AF-FB87-CC0A-FC27-2990E20F299C}"/>
          </ac:spMkLst>
        </pc:spChg>
        <pc:spChg chg="add mod">
          <ac:chgData name="muhammedmarufulas@posta.mu.edu.tr" userId="S::muhammedmarufulas@posta.mu.edu.tr::6cfbac56-cc95-43a7-beb3-1ee4eebd0b68" providerId="AD" clId="Web-{3D63A637-AA12-6B14-B09A-32E9B746D76E}" dt="2025-12-13T14:31:55.289" v="372" actId="20577"/>
          <ac:spMkLst>
            <pc:docMk/>
            <pc:sldMk cId="1739869019" sldId="323"/>
            <ac:spMk id="23" creationId="{A6112E92-50C0-BB0A-1F29-BF7CFFE25AA1}"/>
          </ac:spMkLst>
        </pc:spChg>
        <pc:picChg chg="add">
          <ac:chgData name="muhammedmarufulas@posta.mu.edu.tr" userId="S::muhammedmarufulas@posta.mu.edu.tr::6cfbac56-cc95-43a7-beb3-1ee4eebd0b68" providerId="AD" clId="Web-{3D63A637-AA12-6B14-B09A-32E9B746D76E}" dt="2025-12-13T14:04:56.226" v="169"/>
          <ac:picMkLst>
            <pc:docMk/>
            <pc:sldMk cId="1739869019" sldId="323"/>
            <ac:picMk id="3" creationId="{9E569A66-FA74-62DC-1B33-3BDB107A4A58}"/>
          </ac:picMkLst>
        </pc:picChg>
        <pc:picChg chg="add mod">
          <ac:chgData name="muhammedmarufulas@posta.mu.edu.tr" userId="S::muhammedmarufulas@posta.mu.edu.tr::6cfbac56-cc95-43a7-beb3-1ee4eebd0b68" providerId="AD" clId="Web-{3D63A637-AA12-6B14-B09A-32E9B746D76E}" dt="2025-12-13T14:36:09.991" v="414" actId="1076"/>
          <ac:picMkLst>
            <pc:docMk/>
            <pc:sldMk cId="1739869019" sldId="323"/>
            <ac:picMk id="15" creationId="{E64FEE8C-A0DC-C12C-B369-B115DD768081}"/>
          </ac:picMkLst>
        </pc:picChg>
        <pc:picChg chg="add mod">
          <ac:chgData name="muhammedmarufulas@posta.mu.edu.tr" userId="S::muhammedmarufulas@posta.mu.edu.tr::6cfbac56-cc95-43a7-beb3-1ee4eebd0b68" providerId="AD" clId="Web-{3D63A637-AA12-6B14-B09A-32E9B746D76E}" dt="2025-12-13T14:36:10.006" v="415" actId="1076"/>
          <ac:picMkLst>
            <pc:docMk/>
            <pc:sldMk cId="1739869019" sldId="323"/>
            <ac:picMk id="19" creationId="{3BC03D8F-BFAC-7E78-5E4F-F592D9EBE501}"/>
          </ac:picMkLst>
        </pc:picChg>
        <pc:picChg chg="add mod">
          <ac:chgData name="muhammedmarufulas@posta.mu.edu.tr" userId="S::muhammedmarufulas@posta.mu.edu.tr::6cfbac56-cc95-43a7-beb3-1ee4eebd0b68" providerId="AD" clId="Web-{3D63A637-AA12-6B14-B09A-32E9B746D76E}" dt="2025-12-13T14:36:10.022" v="416" actId="1076"/>
          <ac:picMkLst>
            <pc:docMk/>
            <pc:sldMk cId="1739869019" sldId="323"/>
            <ac:picMk id="21" creationId="{DDEA644E-8B01-2206-42AF-E25DBC307860}"/>
          </ac:picMkLst>
        </pc:picChg>
        <pc:picChg chg="add mod">
          <ac:chgData name="muhammedmarufulas@posta.mu.edu.tr" userId="S::muhammedmarufulas@posta.mu.edu.tr::6cfbac56-cc95-43a7-beb3-1ee4eebd0b68" providerId="AD" clId="Web-{3D63A637-AA12-6B14-B09A-32E9B746D76E}" dt="2025-12-13T14:36:10.038" v="417" actId="1076"/>
          <ac:picMkLst>
            <pc:docMk/>
            <pc:sldMk cId="1739869019" sldId="323"/>
            <ac:picMk id="22" creationId="{9B92F334-7426-752D-BC63-626000CB80D6}"/>
          </ac:picMkLst>
        </pc:picChg>
      </pc:sldChg>
    </pc:docChg>
  </pc:docChgLst>
  <pc:docChgLst>
    <pc:chgData name="ozdemirmustafa@posta.mu.edu.tr" userId="S::ozdemirmustafa@posta.mu.edu.tr::410d4988-bdbf-4736-9a97-18a532011f9a" providerId="AD" clId="Web-{A7A8ECD0-58B5-70BC-A12E-4D18345AE154}"/>
    <pc:docChg chg="addSld delSld modSld">
      <pc:chgData name="ozdemirmustafa@posta.mu.edu.tr" userId="S::ozdemirmustafa@posta.mu.edu.tr::410d4988-bdbf-4736-9a97-18a532011f9a" providerId="AD" clId="Web-{A7A8ECD0-58B5-70BC-A12E-4D18345AE154}" dt="2025-12-14T18:01:20.878" v="48" actId="20577"/>
      <pc:docMkLst>
        <pc:docMk/>
      </pc:docMkLst>
      <pc:sldChg chg="modSp">
        <pc:chgData name="ozdemirmustafa@posta.mu.edu.tr" userId="S::ozdemirmustafa@posta.mu.edu.tr::410d4988-bdbf-4736-9a97-18a532011f9a" providerId="AD" clId="Web-{A7A8ECD0-58B5-70BC-A12E-4D18345AE154}" dt="2025-12-14T15:53:41.191" v="8" actId="1076"/>
        <pc:sldMkLst>
          <pc:docMk/>
          <pc:sldMk cId="0" sldId="256"/>
        </pc:sldMkLst>
        <pc:spChg chg="mod">
          <ac:chgData name="ozdemirmustafa@posta.mu.edu.tr" userId="S::ozdemirmustafa@posta.mu.edu.tr::410d4988-bdbf-4736-9a97-18a532011f9a" providerId="AD" clId="Web-{A7A8ECD0-58B5-70BC-A12E-4D18345AE154}" dt="2025-12-14T15:53:38.550" v="7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5:53:41.191" v="8" actId="1076"/>
          <ac:spMkLst>
            <pc:docMk/>
            <pc:sldMk cId="0" sldId="256"/>
            <ac:spMk id="13" creationId="{EC532889-2834-9923-2422-C747BF017255}"/>
          </ac:spMkLst>
        </pc:spChg>
      </pc:sldChg>
      <pc:sldChg chg="modSp">
        <pc:chgData name="ozdemirmustafa@posta.mu.edu.tr" userId="S::ozdemirmustafa@posta.mu.edu.tr::410d4988-bdbf-4736-9a97-18a532011f9a" providerId="AD" clId="Web-{A7A8ECD0-58B5-70BC-A12E-4D18345AE154}" dt="2025-12-14T16:40:30.982" v="24" actId="20577"/>
        <pc:sldMkLst>
          <pc:docMk/>
          <pc:sldMk cId="0" sldId="261"/>
        </pc:sldMkLst>
        <pc:spChg chg="mod">
          <ac:chgData name="ozdemirmustafa@posta.mu.edu.tr" userId="S::ozdemirmustafa@posta.mu.edu.tr::410d4988-bdbf-4736-9a97-18a532011f9a" providerId="AD" clId="Web-{A7A8ECD0-58B5-70BC-A12E-4D18345AE154}" dt="2025-12-14T16:35:16.965" v="15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6:36:20.423" v="22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6:35:25.810" v="18" actId="1410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6:35:29.904" v="20" actId="20577"/>
          <ac:spMkLst>
            <pc:docMk/>
            <pc:sldMk cId="0" sldId="261"/>
            <ac:spMk id="1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6:40:30.982" v="24" actId="20577"/>
          <ac:spMkLst>
            <pc:docMk/>
            <pc:sldMk cId="0" sldId="261"/>
            <ac:spMk id="20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A7A8ECD0-58B5-70BC-A12E-4D18345AE154}" dt="2025-12-14T17:07:06.658" v="35" actId="1076"/>
        <pc:sldMkLst>
          <pc:docMk/>
          <pc:sldMk cId="0" sldId="262"/>
        </pc:sldMkLst>
        <pc:spChg chg="mod">
          <ac:chgData name="ozdemirmustafa@posta.mu.edu.tr" userId="S::ozdemirmustafa@posta.mu.edu.tr::410d4988-bdbf-4736-9a97-18a532011f9a" providerId="AD" clId="Web-{A7A8ECD0-58B5-70BC-A12E-4D18345AE154}" dt="2025-12-14T17:07:06.643" v="34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7:07:06.658" v="3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7:07:00.674" v="32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7:07:00.690" v="33" actId="1076"/>
          <ac:spMkLst>
            <pc:docMk/>
            <pc:sldMk cId="0" sldId="262"/>
            <ac:spMk id="9" creationId="{00000000-0000-0000-0000-000000000000}"/>
          </ac:spMkLst>
        </pc:spChg>
      </pc:sldChg>
      <pc:sldChg chg="modSp add del">
        <pc:chgData name="ozdemirmustafa@posta.mu.edu.tr" userId="S::ozdemirmustafa@posta.mu.edu.tr::410d4988-bdbf-4736-9a97-18a532011f9a" providerId="AD" clId="Web-{A7A8ECD0-58B5-70BC-A12E-4D18345AE154}" dt="2025-12-14T18:01:20.878" v="48" actId="20577"/>
        <pc:sldMkLst>
          <pc:docMk/>
          <pc:sldMk cId="0" sldId="265"/>
        </pc:sldMkLst>
        <pc:spChg chg="mod">
          <ac:chgData name="ozdemirmustafa@posta.mu.edu.tr" userId="S::ozdemirmustafa@posta.mu.edu.tr::410d4988-bdbf-4736-9a97-18a532011f9a" providerId="AD" clId="Web-{A7A8ECD0-58B5-70BC-A12E-4D18345AE154}" dt="2025-12-14T18:01:20.878" v="48" actId="20577"/>
          <ac:spMkLst>
            <pc:docMk/>
            <pc:sldMk cId="0" sldId="265"/>
            <ac:spMk id="13" creationId="{00000000-0000-0000-0000-000000000000}"/>
          </ac:spMkLst>
        </pc:spChg>
      </pc:sldChg>
      <pc:sldChg chg="add del">
        <pc:chgData name="ozdemirmustafa@posta.mu.edu.tr" userId="S::ozdemirmustafa@posta.mu.edu.tr::410d4988-bdbf-4736-9a97-18a532011f9a" providerId="AD" clId="Web-{A7A8ECD0-58B5-70BC-A12E-4D18345AE154}" dt="2025-12-14T17:31:22.293" v="38"/>
        <pc:sldMkLst>
          <pc:docMk/>
          <pc:sldMk cId="3000768333" sldId="293"/>
        </pc:sldMkLst>
      </pc:sldChg>
      <pc:sldChg chg="modSp">
        <pc:chgData name="ozdemirmustafa@posta.mu.edu.tr" userId="S::ozdemirmustafa@posta.mu.edu.tr::410d4988-bdbf-4736-9a97-18a532011f9a" providerId="AD" clId="Web-{A7A8ECD0-58B5-70BC-A12E-4D18345AE154}" dt="2025-12-14T15:12:41.622" v="6" actId="1076"/>
        <pc:sldMkLst>
          <pc:docMk/>
          <pc:sldMk cId="2253623290" sldId="304"/>
        </pc:sldMkLst>
        <pc:spChg chg="mod">
          <ac:chgData name="ozdemirmustafa@posta.mu.edu.tr" userId="S::ozdemirmustafa@posta.mu.edu.tr::410d4988-bdbf-4736-9a97-18a532011f9a" providerId="AD" clId="Web-{A7A8ECD0-58B5-70BC-A12E-4D18345AE154}" dt="2025-12-14T15:12:27.637" v="3" actId="1076"/>
          <ac:spMkLst>
            <pc:docMk/>
            <pc:sldMk cId="2253623290" sldId="304"/>
            <ac:spMk id="13" creationId="{A900083E-7B83-4CFB-8180-8D0A5302D473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5:12:41.622" v="6" actId="1076"/>
          <ac:spMkLst>
            <pc:docMk/>
            <pc:sldMk cId="2253623290" sldId="304"/>
            <ac:spMk id="14" creationId="{9532923C-B081-D78D-D17F-5AD001C1B69D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5:12:32.559" v="4" actId="1076"/>
          <ac:spMkLst>
            <pc:docMk/>
            <pc:sldMk cId="2253623290" sldId="304"/>
            <ac:spMk id="19" creationId="{5CC54859-415F-707D-2B69-A6197C7EA6B1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5:12:20.559" v="2" actId="1076"/>
          <ac:spMkLst>
            <pc:docMk/>
            <pc:sldMk cId="2253623290" sldId="304"/>
            <ac:spMk id="22" creationId="{63B7D1A5-839D-1EA5-5B46-43D5DF15A235}"/>
          </ac:spMkLst>
        </pc:spChg>
        <pc:spChg chg="mod">
          <ac:chgData name="ozdemirmustafa@posta.mu.edu.tr" userId="S::ozdemirmustafa@posta.mu.edu.tr::410d4988-bdbf-4736-9a97-18a532011f9a" providerId="AD" clId="Web-{A7A8ECD0-58B5-70BC-A12E-4D18345AE154}" dt="2025-12-14T15:12:18.731" v="1" actId="1076"/>
          <ac:spMkLst>
            <pc:docMk/>
            <pc:sldMk cId="2253623290" sldId="304"/>
            <ac:spMk id="23" creationId="{D532EB38-8CAC-2137-9F31-277F2269A16B}"/>
          </ac:spMkLst>
        </pc:spChg>
      </pc:sldChg>
    </pc:docChg>
  </pc:docChgLst>
  <pc:docChgLst>
    <pc:chgData name="ozdemirmustafa@posta.mu.edu.tr" userId="S::ozdemirmustafa@posta.mu.edu.tr::410d4988-bdbf-4736-9a97-18a532011f9a" providerId="AD" clId="Web-{AFCAC265-E12B-3D80-E617-F415D9BF554D}"/>
    <pc:docChg chg="addSld delSld modSld sldOrd">
      <pc:chgData name="ozdemirmustafa@posta.mu.edu.tr" userId="S::ozdemirmustafa@posta.mu.edu.tr::410d4988-bdbf-4736-9a97-18a532011f9a" providerId="AD" clId="Web-{AFCAC265-E12B-3D80-E617-F415D9BF554D}" dt="2025-12-11T15:57:47.156" v="269" actId="1076"/>
      <pc:docMkLst>
        <pc:docMk/>
      </pc:docMkLst>
      <pc:sldChg chg="modSp">
        <pc:chgData name="ozdemirmustafa@posta.mu.edu.tr" userId="S::ozdemirmustafa@posta.mu.edu.tr::410d4988-bdbf-4736-9a97-18a532011f9a" providerId="AD" clId="Web-{AFCAC265-E12B-3D80-E617-F415D9BF554D}" dt="2025-12-11T15:40:16.053" v="124" actId="1076"/>
        <pc:sldMkLst>
          <pc:docMk/>
          <pc:sldMk cId="0" sldId="256"/>
        </pc:sldMkLst>
        <pc:picChg chg="mod">
          <ac:chgData name="ozdemirmustafa@posta.mu.edu.tr" userId="S::ozdemirmustafa@posta.mu.edu.tr::410d4988-bdbf-4736-9a97-18a532011f9a" providerId="AD" clId="Web-{AFCAC265-E12B-3D80-E617-F415D9BF554D}" dt="2025-12-11T15:40:16.053" v="124" actId="1076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 setBg">
        <pc:chgData name="ozdemirmustafa@posta.mu.edu.tr" userId="S::ozdemirmustafa@posta.mu.edu.tr::410d4988-bdbf-4736-9a97-18a532011f9a" providerId="AD" clId="Web-{AFCAC265-E12B-3D80-E617-F415D9BF554D}" dt="2025-12-11T15:57:47.156" v="269" actId="1076"/>
        <pc:sldMkLst>
          <pc:docMk/>
          <pc:sldMk cId="0" sldId="257"/>
        </pc:sldMkLst>
        <pc:spChg chg="mod">
          <ac:chgData name="ozdemirmustafa@posta.mu.edu.tr" userId="S::ozdemirmustafa@posta.mu.edu.tr::410d4988-bdbf-4736-9a97-18a532011f9a" providerId="AD" clId="Web-{AFCAC265-E12B-3D80-E617-F415D9BF554D}" dt="2025-12-11T15:54:53.852" v="228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7:28.827" v="256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7:28.858" v="257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7:47.125" v="268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7:47.156" v="269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1:39.554" v="179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1:39.570" v="180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1:46.460" v="18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1:46.476" v="183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5:18.821" v="233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55:18.852" v="234" actId="1076"/>
          <ac:spMkLst>
            <pc:docMk/>
            <pc:sldMk cId="0" sldId="257"/>
            <ac:spMk id="19" creationId="{00000000-0000-0000-0000-000000000000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20.353" v="236" actId="1076"/>
          <ac:spMkLst>
            <pc:docMk/>
            <pc:sldMk cId="0" sldId="257"/>
            <ac:spMk id="21" creationId="{10F4311A-81F4-8D1F-2C49-8A362DDE9C00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20.399" v="237" actId="1076"/>
          <ac:spMkLst>
            <pc:docMk/>
            <pc:sldMk cId="0" sldId="257"/>
            <ac:spMk id="22" creationId="{9A25E1E0-C5E2-B54C-A4D6-FCC51EAD2E8B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39.274" v="246" actId="20577"/>
          <ac:spMkLst>
            <pc:docMk/>
            <pc:sldMk cId="0" sldId="257"/>
            <ac:spMk id="26" creationId="{BA89DF91-6148-56C6-1AD8-EB93CA0D85B9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36.384" v="245" actId="20577"/>
          <ac:spMkLst>
            <pc:docMk/>
            <pc:sldMk cId="0" sldId="257"/>
            <ac:spMk id="27" creationId="{35C3112A-209E-956B-F4B7-7672053F5A92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26.009" v="240" actId="1076"/>
          <ac:spMkLst>
            <pc:docMk/>
            <pc:sldMk cId="0" sldId="257"/>
            <ac:spMk id="28" creationId="{0F78D628-1C63-8210-163F-C2F4E5F53E57}"/>
          </ac:spMkLst>
        </pc:spChg>
        <pc:spChg chg="add mod">
          <ac:chgData name="ozdemirmustafa@posta.mu.edu.tr" userId="S::ozdemirmustafa@posta.mu.edu.tr::410d4988-bdbf-4736-9a97-18a532011f9a" providerId="AD" clId="Web-{AFCAC265-E12B-3D80-E617-F415D9BF554D}" dt="2025-12-11T15:55:58.525" v="252" actId="1076"/>
          <ac:spMkLst>
            <pc:docMk/>
            <pc:sldMk cId="0" sldId="257"/>
            <ac:spMk id="29" creationId="{8CA62A58-EC14-97EA-6775-8D0AF75071AC}"/>
          </ac:spMkLst>
        </pc:spChg>
        <pc:picChg chg="add del">
          <ac:chgData name="ozdemirmustafa@posta.mu.edu.tr" userId="S::ozdemirmustafa@posta.mu.edu.tr::410d4988-bdbf-4736-9a97-18a532011f9a" providerId="AD" clId="Web-{AFCAC265-E12B-3D80-E617-F415D9BF554D}" dt="2025-12-11T15:57:15.498" v="254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7:28.796" v="255" actId="1076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7:47.094" v="267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1:39.523" v="178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1:46.429" v="181" actId="107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5:18.774" v="232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AFCAC265-E12B-3D80-E617-F415D9BF554D}" dt="2025-12-11T15:54:47.868" v="227" actId="107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ozdemirmustafa@posta.mu.edu.tr" userId="S::ozdemirmustafa@posta.mu.edu.tr::410d4988-bdbf-4736-9a97-18a532011f9a" providerId="AD" clId="Web-{AFCAC265-E12B-3D80-E617-F415D9BF554D}" dt="2025-12-11T15:55:20.321" v="235" actId="1076"/>
          <ac:picMkLst>
            <pc:docMk/>
            <pc:sldMk cId="0" sldId="257"/>
            <ac:picMk id="20" creationId="{E9C4637C-31A2-3896-57C8-7A3A5F164477}"/>
          </ac:picMkLst>
        </pc:picChg>
        <pc:picChg chg="add mod">
          <ac:chgData name="ozdemirmustafa@posta.mu.edu.tr" userId="S::ozdemirmustafa@posta.mu.edu.tr::410d4988-bdbf-4736-9a97-18a532011f9a" providerId="AD" clId="Web-{AFCAC265-E12B-3D80-E617-F415D9BF554D}" dt="2025-12-11T15:55:25.946" v="238" actId="1076"/>
          <ac:picMkLst>
            <pc:docMk/>
            <pc:sldMk cId="0" sldId="257"/>
            <ac:picMk id="24" creationId="{8202F3C7-1274-3E5A-E6DB-75AD92332C0F}"/>
          </ac:picMkLst>
        </pc:picChg>
        <pc:picChg chg="add mod">
          <ac:chgData name="ozdemirmustafa@posta.mu.edu.tr" userId="S::ozdemirmustafa@posta.mu.edu.tr::410d4988-bdbf-4736-9a97-18a532011f9a" providerId="AD" clId="Web-{AFCAC265-E12B-3D80-E617-F415D9BF554D}" dt="2025-12-11T15:55:30.040" v="241" actId="1076"/>
          <ac:picMkLst>
            <pc:docMk/>
            <pc:sldMk cId="0" sldId="257"/>
            <ac:picMk id="25" creationId="{5188AB3B-06E2-40A5-127C-01A02C4A8EA3}"/>
          </ac:picMkLst>
        </pc:picChg>
      </pc:sldChg>
      <pc:sldChg chg="modSp">
        <pc:chgData name="ozdemirmustafa@posta.mu.edu.tr" userId="S::ozdemirmustafa@posta.mu.edu.tr::410d4988-bdbf-4736-9a97-18a532011f9a" providerId="AD" clId="Web-{AFCAC265-E12B-3D80-E617-F415D9BF554D}" dt="2025-12-11T14:46:15.716" v="37" actId="1076"/>
        <pc:sldMkLst>
          <pc:docMk/>
          <pc:sldMk cId="0" sldId="270"/>
        </pc:sldMkLst>
        <pc:spChg chg="mod">
          <ac:chgData name="ozdemirmustafa@posta.mu.edu.tr" userId="S::ozdemirmustafa@posta.mu.edu.tr::410d4988-bdbf-4736-9a97-18a532011f9a" providerId="AD" clId="Web-{AFCAC265-E12B-3D80-E617-F415D9BF554D}" dt="2025-12-11T14:46:15.716" v="37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2:42.574" v="24" actId="14100"/>
          <ac:spMkLst>
            <pc:docMk/>
            <pc:sldMk cId="0" sldId="270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3:48.168" v="34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3:39.605" v="33" actId="20577"/>
          <ac:spMkLst>
            <pc:docMk/>
            <pc:sldMk cId="0" sldId="270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2:33.855" v="22" actId="14100"/>
          <ac:spMkLst>
            <pc:docMk/>
            <pc:sldMk cId="0" sldId="270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2:54.464" v="27" actId="1076"/>
          <ac:spMkLst>
            <pc:docMk/>
            <pc:sldMk cId="0" sldId="270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3:23.668" v="31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4:03.387" v="35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4:44:03.449" v="36" actId="1076"/>
          <ac:spMkLst>
            <pc:docMk/>
            <pc:sldMk cId="0" sldId="270"/>
            <ac:spMk id="11" creationId="{00000000-0000-0000-0000-000000000000}"/>
          </ac:spMkLst>
        </pc:spChg>
        <pc:graphicFrameChg chg="mod modGraphic">
          <ac:chgData name="ozdemirmustafa@posta.mu.edu.tr" userId="S::ozdemirmustafa@posta.mu.edu.tr::410d4988-bdbf-4736-9a97-18a532011f9a" providerId="AD" clId="Web-{AFCAC265-E12B-3D80-E617-F415D9BF554D}" dt="2025-12-11T14:42:25.136" v="21" actId="1076"/>
          <ac:graphicFrameMkLst>
            <pc:docMk/>
            <pc:sldMk cId="0" sldId="270"/>
            <ac:graphicFrameMk id="17" creationId="{FDF7BECF-A6B4-9F9F-58AE-9E90BE481A0D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AFCAC265-E12B-3D80-E617-F415D9BF554D}" dt="2025-12-11T15:02:28.004" v="50" actId="14100"/>
        <pc:sldMkLst>
          <pc:docMk/>
          <pc:sldMk cId="0" sldId="274"/>
        </pc:sldMkLst>
        <pc:picChg chg="mod">
          <ac:chgData name="ozdemirmustafa@posta.mu.edu.tr" userId="S::ozdemirmustafa@posta.mu.edu.tr::410d4988-bdbf-4736-9a97-18a532011f9a" providerId="AD" clId="Web-{AFCAC265-E12B-3D80-E617-F415D9BF554D}" dt="2025-12-11T15:02:28.004" v="50" actId="14100"/>
          <ac:picMkLst>
            <pc:docMk/>
            <pc:sldMk cId="0" sldId="274"/>
            <ac:picMk id="23" creationId="{57804880-49A3-B328-81F8-41AAC68F4FAC}"/>
          </ac:picMkLst>
        </pc:picChg>
      </pc:sldChg>
      <pc:sldChg chg="modSp">
        <pc:chgData name="ozdemirmustafa@posta.mu.edu.tr" userId="S::ozdemirmustafa@posta.mu.edu.tr::410d4988-bdbf-4736-9a97-18a532011f9a" providerId="AD" clId="Web-{AFCAC265-E12B-3D80-E617-F415D9BF554D}" dt="2025-12-11T15:45:26.267" v="147" actId="20577"/>
        <pc:sldMkLst>
          <pc:docMk/>
          <pc:sldMk cId="0" sldId="281"/>
        </pc:sldMkLst>
      </pc:sldChg>
      <pc:sldChg chg="modSp">
        <pc:chgData name="ozdemirmustafa@posta.mu.edu.tr" userId="S::ozdemirmustafa@posta.mu.edu.tr::410d4988-bdbf-4736-9a97-18a532011f9a" providerId="AD" clId="Web-{AFCAC265-E12B-3D80-E617-F415D9BF554D}" dt="2025-12-11T14:55:27.203" v="45"/>
        <pc:sldMkLst>
          <pc:docMk/>
          <pc:sldMk cId="0" sldId="287"/>
        </pc:sldMkLst>
        <pc:graphicFrameChg chg="modGraphic">
          <ac:chgData name="ozdemirmustafa@posta.mu.edu.tr" userId="S::ozdemirmustafa@posta.mu.edu.tr::410d4988-bdbf-4736-9a97-18a532011f9a" providerId="AD" clId="Web-{AFCAC265-E12B-3D80-E617-F415D9BF554D}" dt="2025-12-11T14:55:27.203" v="45"/>
          <ac:graphicFrameMkLst>
            <pc:docMk/>
            <pc:sldMk cId="0" sldId="287"/>
            <ac:graphicFrameMk id="33" creationId="{00000000-0000-0000-0000-000000000000}"/>
          </ac:graphicFrameMkLst>
        </pc:graphicFrameChg>
      </pc:sldChg>
      <pc:sldChg chg="addSp modSp new">
        <pc:chgData name="ozdemirmustafa@posta.mu.edu.tr" userId="S::ozdemirmustafa@posta.mu.edu.tr::410d4988-bdbf-4736-9a97-18a532011f9a" providerId="AD" clId="Web-{AFCAC265-E12B-3D80-E617-F415D9BF554D}" dt="2025-12-11T14:34:02.315" v="6" actId="1076"/>
        <pc:sldMkLst>
          <pc:docMk/>
          <pc:sldMk cId="1503169639" sldId="306"/>
        </pc:sldMkLst>
        <pc:picChg chg="add">
          <ac:chgData name="ozdemirmustafa@posta.mu.edu.tr" userId="S::ozdemirmustafa@posta.mu.edu.tr::410d4988-bdbf-4736-9a97-18a532011f9a" providerId="AD" clId="Web-{AFCAC265-E12B-3D80-E617-F415D9BF554D}" dt="2025-12-11T14:33:42.486" v="1"/>
          <ac:picMkLst>
            <pc:docMk/>
            <pc:sldMk cId="1503169639" sldId="306"/>
            <ac:picMk id="3" creationId="{1287405F-2D74-C2DB-3677-E7ABDBF4DBF1}"/>
          </ac:picMkLst>
        </pc:picChg>
        <pc:picChg chg="add mod">
          <ac:chgData name="ozdemirmustafa@posta.mu.edu.tr" userId="S::ozdemirmustafa@posta.mu.edu.tr::410d4988-bdbf-4736-9a97-18a532011f9a" providerId="AD" clId="Web-{AFCAC265-E12B-3D80-E617-F415D9BF554D}" dt="2025-12-11T14:34:02.315" v="6" actId="1076"/>
          <ac:picMkLst>
            <pc:docMk/>
            <pc:sldMk cId="1503169639" sldId="306"/>
            <ac:picMk id="4" creationId="{174C0AD7-BA8B-77BD-4CDB-0FB3DCC90E7C}"/>
          </ac:picMkLst>
        </pc:picChg>
      </pc:sldChg>
      <pc:sldChg chg="modSp">
        <pc:chgData name="ozdemirmustafa@posta.mu.edu.tr" userId="S::ozdemirmustafa@posta.mu.edu.tr::410d4988-bdbf-4736-9a97-18a532011f9a" providerId="AD" clId="Web-{AFCAC265-E12B-3D80-E617-F415D9BF554D}" dt="2025-12-11T14:53:30.591" v="44"/>
        <pc:sldMkLst>
          <pc:docMk/>
          <pc:sldMk cId="2606744108" sldId="309"/>
        </pc:sldMkLst>
        <pc:graphicFrameChg chg="mod modGraphic">
          <ac:chgData name="ozdemirmustafa@posta.mu.edu.tr" userId="S::ozdemirmustafa@posta.mu.edu.tr::410d4988-bdbf-4736-9a97-18a532011f9a" providerId="AD" clId="Web-{AFCAC265-E12B-3D80-E617-F415D9BF554D}" dt="2025-12-11T14:53:30.591" v="44"/>
          <ac:graphicFrameMkLst>
            <pc:docMk/>
            <pc:sldMk cId="2606744108" sldId="309"/>
            <ac:graphicFrameMk id="2" creationId="{1735F847-FAC5-2471-ADF4-811F91742021}"/>
          </ac:graphicFrameMkLst>
        </pc:graphicFrameChg>
      </pc:sldChg>
      <pc:sldChg chg="addSp modSp">
        <pc:chgData name="ozdemirmustafa@posta.mu.edu.tr" userId="S::ozdemirmustafa@posta.mu.edu.tr::410d4988-bdbf-4736-9a97-18a532011f9a" providerId="AD" clId="Web-{AFCAC265-E12B-3D80-E617-F415D9BF554D}" dt="2025-12-11T15:19:16.181" v="61"/>
        <pc:sldMkLst>
          <pc:docMk/>
          <pc:sldMk cId="4188624865" sldId="310"/>
        </pc:sldMkLst>
      </pc:sldChg>
      <pc:sldChg chg="modSp add ord replId">
        <pc:chgData name="ozdemirmustafa@posta.mu.edu.tr" userId="S::ozdemirmustafa@posta.mu.edu.tr::410d4988-bdbf-4736-9a97-18a532011f9a" providerId="AD" clId="Web-{AFCAC265-E12B-3D80-E617-F415D9BF554D}" dt="2025-12-11T15:43:53.796" v="144"/>
        <pc:sldMkLst>
          <pc:docMk/>
          <pc:sldMk cId="452690719" sldId="314"/>
        </pc:sldMkLst>
        <pc:spChg chg="mod">
          <ac:chgData name="ozdemirmustafa@posta.mu.edu.tr" userId="S::ozdemirmustafa@posta.mu.edu.tr::410d4988-bdbf-4736-9a97-18a532011f9a" providerId="AD" clId="Web-{AFCAC265-E12B-3D80-E617-F415D9BF554D}" dt="2025-12-11T15:43:14.779" v="142" actId="20577"/>
          <ac:spMkLst>
            <pc:docMk/>
            <pc:sldMk cId="452690719" sldId="314"/>
            <ac:spMk id="3" creationId="{610ECA7A-872E-D272-2542-1D4A5E3B9311}"/>
          </ac:spMkLst>
        </pc:spChg>
        <pc:spChg chg="mod">
          <ac:chgData name="ozdemirmustafa@posta.mu.edu.tr" userId="S::ozdemirmustafa@posta.mu.edu.tr::410d4988-bdbf-4736-9a97-18a532011f9a" providerId="AD" clId="Web-{AFCAC265-E12B-3D80-E617-F415D9BF554D}" dt="2025-12-11T15:43:12.951" v="140" actId="1076"/>
          <ac:spMkLst>
            <pc:docMk/>
            <pc:sldMk cId="452690719" sldId="314"/>
            <ac:spMk id="4" creationId="{9AD5176A-E1F4-8B22-C893-01752A6D8B7C}"/>
          </ac:spMkLst>
        </pc:spChg>
      </pc:sldChg>
    </pc:docChg>
  </pc:docChgLst>
  <pc:docChgLst>
    <pc:chgData name="ozdemirmustafa@posta.mu.edu.tr" userId="S::ozdemirmustafa@posta.mu.edu.tr::410d4988-bdbf-4736-9a97-18a532011f9a" providerId="AD" clId="Web-{DA96EB01-4BFC-962D-35B6-F4676C4B7B4D}"/>
    <pc:docChg chg="addSld delSld modSld">
      <pc:chgData name="ozdemirmustafa@posta.mu.edu.tr" userId="S::ozdemirmustafa@posta.mu.edu.tr::410d4988-bdbf-4736-9a97-18a532011f9a" providerId="AD" clId="Web-{DA96EB01-4BFC-962D-35B6-F4676C4B7B4D}" dt="2025-12-11T17:00:17.071" v="686"/>
      <pc:docMkLst>
        <pc:docMk/>
      </pc:docMkLst>
      <pc:sldChg chg="modSp">
        <pc:chgData name="ozdemirmustafa@posta.mu.edu.tr" userId="S::ozdemirmustafa@posta.mu.edu.tr::410d4988-bdbf-4736-9a97-18a532011f9a" providerId="AD" clId="Web-{DA96EB01-4BFC-962D-35B6-F4676C4B7B4D}" dt="2025-12-11T16:44:44.799" v="467" actId="20577"/>
        <pc:sldMkLst>
          <pc:docMk/>
          <pc:sldMk cId="0" sldId="256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44:44.799" v="467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45:55.598" v="469" actId="1076"/>
        <pc:sldMkLst>
          <pc:docMk/>
          <pc:sldMk cId="0" sldId="257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42:48.199" v="45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5:40.328" v="214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5:40.375" v="215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5:40.031" v="211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5:50.063" v="216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5:59:12.444" v="4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5:55.126" v="217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44:05.016" v="455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44:05.047" v="456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5:59:25.772" v="7" actId="1076"/>
          <ac:spMkLst>
            <pc:docMk/>
            <pc:sldMk cId="0" sldId="257"/>
            <ac:spMk id="21" creationId="{10F4311A-81F4-8D1F-2C49-8A362DDE9C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6:10.236" v="218" actId="1076"/>
          <ac:spMkLst>
            <pc:docMk/>
            <pc:sldMk cId="0" sldId="257"/>
            <ac:spMk id="22" creationId="{9A25E1E0-C5E2-B54C-A4D6-FCC51EAD2E8B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5:59:38.225" v="13" actId="1076"/>
          <ac:spMkLst>
            <pc:docMk/>
            <pc:sldMk cId="0" sldId="257"/>
            <ac:spMk id="26" creationId="{BA89DF91-6148-56C6-1AD8-EB93CA0D85B9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43:40.202" v="452" actId="1076"/>
          <ac:spMkLst>
            <pc:docMk/>
            <pc:sldMk cId="0" sldId="257"/>
            <ac:spMk id="27" creationId="{35C3112A-209E-956B-F4B7-7672053F5A92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5:59:38.272" v="14" actId="1076"/>
          <ac:spMkLst>
            <pc:docMk/>
            <pc:sldMk cId="0" sldId="257"/>
            <ac:spMk id="28" creationId="{0F78D628-1C63-8210-163F-C2F4E5F53E57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45:55.598" v="469" actId="1076"/>
          <ac:spMkLst>
            <pc:docMk/>
            <pc:sldMk cId="0" sldId="257"/>
            <ac:spMk id="29" creationId="{8CA62A58-EC14-97EA-6775-8D0AF75071AC}"/>
          </ac:spMkLst>
        </pc:spChg>
        <pc:picChg chg="mod">
          <ac:chgData name="ozdemirmustafa@posta.mu.edu.tr" userId="S::ozdemirmustafa@posta.mu.edu.tr::410d4988-bdbf-4736-9a97-18a532011f9a" providerId="AD" clId="Web-{DA96EB01-4BFC-962D-35B6-F4676C4B7B4D}" dt="2025-12-11T16:25:40.281" v="213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6:25:39.984" v="210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5:59:12.397" v="3" actId="107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6:44:04.985" v="454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5:59:25.725" v="6" actId="1076"/>
          <ac:picMkLst>
            <pc:docMk/>
            <pc:sldMk cId="0" sldId="257"/>
            <ac:picMk id="20" creationId="{E9C4637C-31A2-3896-57C8-7A3A5F164477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5:59:38.178" v="12" actId="1076"/>
          <ac:picMkLst>
            <pc:docMk/>
            <pc:sldMk cId="0" sldId="257"/>
            <ac:picMk id="24" creationId="{8202F3C7-1274-3E5A-E6DB-75AD92332C0F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6:43:40.171" v="451" actId="1076"/>
          <ac:picMkLst>
            <pc:docMk/>
            <pc:sldMk cId="0" sldId="257"/>
            <ac:picMk id="25" creationId="{5188AB3B-06E2-40A5-127C-01A02C4A8EA3}"/>
          </ac:picMkLst>
        </pc:picChg>
      </pc:sldChg>
      <pc:sldChg chg="modSp">
        <pc:chgData name="ozdemirmustafa@posta.mu.edu.tr" userId="S::ozdemirmustafa@posta.mu.edu.tr::410d4988-bdbf-4736-9a97-18a532011f9a" providerId="AD" clId="Web-{DA96EB01-4BFC-962D-35B6-F4676C4B7B4D}" dt="2025-12-11T16:50:55.980" v="474" actId="20577"/>
        <pc:sldMkLst>
          <pc:docMk/>
          <pc:sldMk cId="0" sldId="277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50:55.980" v="474" actId="20577"/>
          <ac:spMkLst>
            <pc:docMk/>
            <pc:sldMk cId="0" sldId="277"/>
            <ac:spMk id="4" creationId="{00000000-0000-0000-0000-000000000000}"/>
          </ac:spMkLst>
        </pc:spChg>
      </pc:sldChg>
      <pc:sldChg chg="delSp modSp">
        <pc:chgData name="ozdemirmustafa@posta.mu.edu.tr" userId="S::ozdemirmustafa@posta.mu.edu.tr::410d4988-bdbf-4736-9a97-18a532011f9a" providerId="AD" clId="Web-{DA96EB01-4BFC-962D-35B6-F4676C4B7B4D}" dt="2025-12-11T16:40:20.189" v="442" actId="14100"/>
        <pc:sldMkLst>
          <pc:docMk/>
          <pc:sldMk cId="0" sldId="281"/>
        </pc:sldMkLst>
        <pc:picChg chg="mod">
          <ac:chgData name="ozdemirmustafa@posta.mu.edu.tr" userId="S::ozdemirmustafa@posta.mu.edu.tr::410d4988-bdbf-4736-9a97-18a532011f9a" providerId="AD" clId="Web-{DA96EB01-4BFC-962D-35B6-F4676C4B7B4D}" dt="2025-12-11T16:40:20.189" v="442" actId="14100"/>
          <ac:picMkLst>
            <pc:docMk/>
            <pc:sldMk cId="0" sldId="281"/>
            <ac:picMk id="23" creationId="{B66B5445-4F45-710D-9DE6-5AA406C2D0D5}"/>
          </ac:picMkLst>
        </pc:picChg>
      </pc:sldChg>
      <pc:sldChg chg="modSp">
        <pc:chgData name="ozdemirmustafa@posta.mu.edu.tr" userId="S::ozdemirmustafa@posta.mu.edu.tr::410d4988-bdbf-4736-9a97-18a532011f9a" providerId="AD" clId="Web-{DA96EB01-4BFC-962D-35B6-F4676C4B7B4D}" dt="2025-12-11T16:37:39.440" v="435" actId="1076"/>
        <pc:sldMkLst>
          <pc:docMk/>
          <pc:sldMk cId="0" sldId="283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37:39.440" v="435" actId="1076"/>
          <ac:spMkLst>
            <pc:docMk/>
            <pc:sldMk cId="0" sldId="283"/>
            <ac:spMk id="4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37:24.909" v="432" actId="14100"/>
        <pc:sldMkLst>
          <pc:docMk/>
          <pc:sldMk cId="0" sldId="284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36:53.799" v="427" actId="1076"/>
          <ac:spMkLst>
            <pc:docMk/>
            <pc:sldMk cId="0" sldId="284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6:07.001" v="413" actId="20577"/>
          <ac:spMkLst>
            <pc:docMk/>
            <pc:sldMk cId="0" sldId="284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6:35.017" v="422" actId="1076"/>
          <ac:spMkLst>
            <pc:docMk/>
            <pc:sldMk cId="0" sldId="284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6:30.924" v="421" actId="1076"/>
          <ac:spMkLst>
            <pc:docMk/>
            <pc:sldMk cId="0" sldId="284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6:39.064" v="423" actId="1076"/>
          <ac:spMkLst>
            <pc:docMk/>
            <pc:sldMk cId="0" sldId="284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6:47.471" v="426" actId="1076"/>
          <ac:spMkLst>
            <pc:docMk/>
            <pc:sldMk cId="0" sldId="284"/>
            <ac:spMk id="11" creationId="{00000000-0000-0000-0000-000000000000}"/>
          </ac:spMkLst>
        </pc:spChg>
        <pc:picChg chg="mod">
          <ac:chgData name="ozdemirmustafa@posta.mu.edu.tr" userId="S::ozdemirmustafa@posta.mu.edu.tr::410d4988-bdbf-4736-9a97-18a532011f9a" providerId="AD" clId="Web-{DA96EB01-4BFC-962D-35B6-F4676C4B7B4D}" dt="2025-12-11T16:37:13.877" v="430" actId="14100"/>
          <ac:picMkLst>
            <pc:docMk/>
            <pc:sldMk cId="0" sldId="284"/>
            <ac:picMk id="12" creationId="{D73F6887-F7FA-A2A5-D8F1-11017AEAF06B}"/>
          </ac:picMkLst>
        </pc:picChg>
        <pc:picChg chg="mod">
          <ac:chgData name="ozdemirmustafa@posta.mu.edu.tr" userId="S::ozdemirmustafa@posta.mu.edu.tr::410d4988-bdbf-4736-9a97-18a532011f9a" providerId="AD" clId="Web-{DA96EB01-4BFC-962D-35B6-F4676C4B7B4D}" dt="2025-12-11T16:37:24.909" v="432" actId="14100"/>
          <ac:picMkLst>
            <pc:docMk/>
            <pc:sldMk cId="0" sldId="284"/>
            <ac:picMk id="16" creationId="{2A60F65C-3AEF-C893-6CDE-54CC3F632235}"/>
          </ac:picMkLst>
        </pc:picChg>
      </pc:sldChg>
      <pc:sldChg chg="modSp">
        <pc:chgData name="ozdemirmustafa@posta.mu.edu.tr" userId="S::ozdemirmustafa@posta.mu.edu.tr::410d4988-bdbf-4736-9a97-18a532011f9a" providerId="AD" clId="Web-{DA96EB01-4BFC-962D-35B6-F4676C4B7B4D}" dt="2025-12-11T16:35:53.439" v="412" actId="20577"/>
        <pc:sldMkLst>
          <pc:docMk/>
          <pc:sldMk cId="0" sldId="285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35:20.813" v="405" actId="1076"/>
          <ac:spMkLst>
            <pc:docMk/>
            <pc:sldMk cId="0" sldId="285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17.876" v="404" actId="1076"/>
          <ac:spMkLst>
            <pc:docMk/>
            <pc:sldMk cId="0" sldId="285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11.407" v="401" actId="1076"/>
          <ac:spMkLst>
            <pc:docMk/>
            <pc:sldMk cId="0" sldId="285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11.407" v="402" actId="1076"/>
          <ac:spMkLst>
            <pc:docMk/>
            <pc:sldMk cId="0" sldId="285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11.438" v="403" actId="1076"/>
          <ac:spMkLst>
            <pc:docMk/>
            <pc:sldMk cId="0" sldId="285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01.875" v="398" actId="1076"/>
          <ac:spMkLst>
            <pc:docMk/>
            <pc:sldMk cId="0" sldId="285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01.891" v="399" actId="1076"/>
          <ac:spMkLst>
            <pc:docMk/>
            <pc:sldMk cId="0" sldId="285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53.439" v="412" actId="20577"/>
          <ac:spMkLst>
            <pc:docMk/>
            <pc:sldMk cId="0" sldId="285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42.110" v="408" actId="14100"/>
          <ac:spMkLst>
            <pc:docMk/>
            <pc:sldMk cId="0" sldId="285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5:30.563" v="406" actId="20577"/>
          <ac:spMkLst>
            <pc:docMk/>
            <pc:sldMk cId="0" sldId="285"/>
            <ac:spMk id="12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33:17.702" v="386"/>
        <pc:sldMkLst>
          <pc:docMk/>
          <pc:sldMk cId="0" sldId="287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32:25.560" v="368" actId="1076"/>
          <ac:spMkLst>
            <pc:docMk/>
            <pc:sldMk cId="0" sldId="287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2:18.357" v="367" actId="14100"/>
          <ac:spMkLst>
            <pc:docMk/>
            <pc:sldMk cId="0" sldId="287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2:34.576" v="369" actId="1076"/>
          <ac:spMkLst>
            <pc:docMk/>
            <pc:sldMk cId="0" sldId="287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2:34.607" v="370" actId="1076"/>
          <ac:spMkLst>
            <pc:docMk/>
            <pc:sldMk cId="0" sldId="287"/>
            <ac:spMk id="7" creationId="{00000000-0000-0000-0000-000000000000}"/>
          </ac:spMkLst>
        </pc:spChg>
        <pc:graphicFrameChg chg="mod modGraphic">
          <ac:chgData name="ozdemirmustafa@posta.mu.edu.tr" userId="S::ozdemirmustafa@posta.mu.edu.tr::410d4988-bdbf-4736-9a97-18a532011f9a" providerId="AD" clId="Web-{DA96EB01-4BFC-962D-35B6-F4676C4B7B4D}" dt="2025-12-11T16:33:17.702" v="386"/>
          <ac:graphicFrameMkLst>
            <pc:docMk/>
            <pc:sldMk cId="0" sldId="287"/>
            <ac:graphicFrameMk id="33" creationId="{00000000-0000-0000-0000-000000000000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DA96EB01-4BFC-962D-35B6-F4676C4B7B4D}" dt="2025-12-11T16:28:21.195" v="227" actId="14100"/>
        <pc:sldMkLst>
          <pc:docMk/>
          <pc:sldMk cId="0" sldId="288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28:21.195" v="227" actId="14100"/>
          <ac:spMkLst>
            <pc:docMk/>
            <pc:sldMk cId="0" sldId="288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3:20.302" v="206" actId="14100"/>
          <ac:spMkLst>
            <pc:docMk/>
            <pc:sldMk cId="0" sldId="288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3:06.926" v="204" actId="14100"/>
          <ac:spMkLst>
            <pc:docMk/>
            <pc:sldMk cId="0" sldId="288"/>
            <ac:spMk id="1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2:59.207" v="202" actId="20577"/>
          <ac:spMkLst>
            <pc:docMk/>
            <pc:sldMk cId="0" sldId="288"/>
            <ac:spMk id="16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27:54.897" v="220" actId="20577"/>
        <pc:sldMkLst>
          <pc:docMk/>
          <pc:sldMk cId="0" sldId="289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27:54.897" v="220" actId="20577"/>
          <ac:spMkLst>
            <pc:docMk/>
            <pc:sldMk cId="0" sldId="289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225" v="172" actId="1076"/>
          <ac:spMkLst>
            <pc:docMk/>
            <pc:sldMk cId="0" sldId="289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241" v="173" actId="1076"/>
          <ac:spMkLst>
            <pc:docMk/>
            <pc:sldMk cId="0" sldId="289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287" v="174" actId="1076"/>
          <ac:spMkLst>
            <pc:docMk/>
            <pc:sldMk cId="0" sldId="289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334" v="175" actId="1076"/>
          <ac:spMkLst>
            <pc:docMk/>
            <pc:sldMk cId="0" sldId="289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366" v="176" actId="1076"/>
          <ac:spMkLst>
            <pc:docMk/>
            <pc:sldMk cId="0" sldId="289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04.381" v="177" actId="1076"/>
          <ac:spMkLst>
            <pc:docMk/>
            <pc:sldMk cId="0" sldId="289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0:50.335" v="180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40.183" v="192" actId="1076"/>
          <ac:spMkLst>
            <pc:docMk/>
            <pc:sldMk cId="0" sldId="289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1.132" v="181" actId="1076"/>
          <ac:spMkLst>
            <pc:docMk/>
            <pc:sldMk cId="0" sldId="289"/>
            <ac:spMk id="12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1.147" v="182" actId="1076"/>
          <ac:spMkLst>
            <pc:docMk/>
            <pc:sldMk cId="0" sldId="289"/>
            <ac:spMk id="1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1.163" v="183" actId="1076"/>
          <ac:spMkLst>
            <pc:docMk/>
            <pc:sldMk cId="0" sldId="289"/>
            <ac:spMk id="1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7.694" v="189" actId="1076"/>
          <ac:spMkLst>
            <pc:docMk/>
            <pc:sldMk cId="0" sldId="289"/>
            <ac:spMk id="1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1.210" v="185" actId="1076"/>
          <ac:spMkLst>
            <pc:docMk/>
            <pc:sldMk cId="0" sldId="289"/>
            <ac:spMk id="1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30.072" v="191" actId="1076"/>
          <ac:spMkLst>
            <pc:docMk/>
            <pc:sldMk cId="0" sldId="289"/>
            <ac:spMk id="1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01.257" v="187" actId="1076"/>
          <ac:spMkLst>
            <pc:docMk/>
            <pc:sldMk cId="0" sldId="289"/>
            <ac:spMk id="1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1:18.977" v="190" actId="1076"/>
          <ac:spMkLst>
            <pc:docMk/>
            <pc:sldMk cId="0" sldId="289"/>
            <ac:spMk id="19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34:09.046" v="393" actId="14100"/>
        <pc:sldMkLst>
          <pc:docMk/>
          <pc:sldMk cId="0" sldId="290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28:01.553" v="223" actId="14100"/>
          <ac:spMkLst>
            <pc:docMk/>
            <pc:sldMk cId="0" sldId="290"/>
            <ac:spMk id="3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2:05.764" v="197" actId="1076"/>
          <ac:spMkLst>
            <pc:docMk/>
            <pc:sldMk cId="0" sldId="290"/>
            <ac:spMk id="4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2:19.093" v="199" actId="14100"/>
          <ac:spMkLst>
            <pc:docMk/>
            <pc:sldMk cId="0" sldId="290"/>
            <ac:spMk id="5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3:55.687" v="389" actId="1076"/>
          <ac:spMkLst>
            <pc:docMk/>
            <pc:sldMk cId="0" sldId="290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3:37.765" v="387" actId="20577"/>
          <ac:spMkLst>
            <pc:docMk/>
            <pc:sldMk cId="0" sldId="290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4:03.749" v="391" actId="14100"/>
          <ac:spMkLst>
            <pc:docMk/>
            <pc:sldMk cId="0" sldId="290"/>
            <ac:spMk id="10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22:26.547" v="200" actId="14100"/>
          <ac:spMkLst>
            <pc:docMk/>
            <pc:sldMk cId="0" sldId="290"/>
            <ac:spMk id="11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DA96EB01-4BFC-962D-35B6-F4676C4B7B4D}" dt="2025-12-11T16:34:09.046" v="393" actId="14100"/>
          <ac:spMkLst>
            <pc:docMk/>
            <pc:sldMk cId="0" sldId="290"/>
            <ac:spMk id="13" creationId="{00000000-0000-0000-0000-000000000000}"/>
          </ac:spMkLst>
        </pc:spChg>
        <pc:picChg chg="mod modCrop">
          <ac:chgData name="ozdemirmustafa@posta.mu.edu.tr" userId="S::ozdemirmustafa@posta.mu.edu.tr::410d4988-bdbf-4736-9a97-18a532011f9a" providerId="AD" clId="Web-{DA96EB01-4BFC-962D-35B6-F4676C4B7B4D}" dt="2025-12-11T16:21:57.341" v="194"/>
          <ac:picMkLst>
            <pc:docMk/>
            <pc:sldMk cId="0" sldId="290"/>
            <ac:picMk id="2" creationId="{00000000-0000-0000-0000-000000000000}"/>
          </ac:picMkLst>
        </pc:picChg>
      </pc:sldChg>
      <pc:sldChg chg="modSp">
        <pc:chgData name="ozdemirmustafa@posta.mu.edu.tr" userId="S::ozdemirmustafa@posta.mu.edu.tr::410d4988-bdbf-4736-9a97-18a532011f9a" providerId="AD" clId="Web-{DA96EB01-4BFC-962D-35B6-F4676C4B7B4D}" dt="2025-12-11T16:44:33.783" v="465" actId="1076"/>
        <pc:sldMkLst>
          <pc:docMk/>
          <pc:sldMk cId="0" sldId="291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44:32.392" v="464" actId="20577"/>
          <ac:spMkLst>
            <pc:docMk/>
            <pc:sldMk cId="0" sldId="291"/>
            <ac:spMk id="4" creationId="{00000000-0000-0000-0000-000000000000}"/>
          </ac:spMkLst>
        </pc:spChg>
        <pc:picChg chg="mod">
          <ac:chgData name="ozdemirmustafa@posta.mu.edu.tr" userId="S::ozdemirmustafa@posta.mu.edu.tr::410d4988-bdbf-4736-9a97-18a532011f9a" providerId="AD" clId="Web-{DA96EB01-4BFC-962D-35B6-F4676C4B7B4D}" dt="2025-12-11T16:44:33.783" v="465" actId="1076"/>
          <ac:picMkLst>
            <pc:docMk/>
            <pc:sldMk cId="0" sldId="291"/>
            <ac:picMk id="2" creationId="{00000000-0000-0000-0000-000000000000}"/>
          </ac:picMkLst>
        </pc:picChg>
      </pc:sldChg>
      <pc:sldChg chg="addSp modSp">
        <pc:chgData name="ozdemirmustafa@posta.mu.edu.tr" userId="S::ozdemirmustafa@posta.mu.edu.tr::410d4988-bdbf-4736-9a97-18a532011f9a" providerId="AD" clId="Web-{DA96EB01-4BFC-962D-35B6-F4676C4B7B4D}" dt="2025-12-11T16:05:29.864" v="51" actId="1076"/>
        <pc:sldMkLst>
          <pc:docMk/>
          <pc:sldMk cId="798771904" sldId="316"/>
        </pc:sldMkLst>
        <pc:spChg chg="add mod">
          <ac:chgData name="ozdemirmustafa@posta.mu.edu.tr" userId="S::ozdemirmustafa@posta.mu.edu.tr::410d4988-bdbf-4736-9a97-18a532011f9a" providerId="AD" clId="Web-{DA96EB01-4BFC-962D-35B6-F4676C4B7B4D}" dt="2025-12-11T16:05:29.864" v="51" actId="1076"/>
          <ac:spMkLst>
            <pc:docMk/>
            <pc:sldMk cId="798771904" sldId="316"/>
            <ac:spMk id="4" creationId="{3092C211-ACB0-A9AB-51DB-6DA17CDCB0DC}"/>
          </ac:spMkLst>
        </pc:spChg>
        <pc:spChg chg="add mod">
          <ac:chgData name="ozdemirmustafa@posta.mu.edu.tr" userId="S::ozdemirmustafa@posta.mu.edu.tr::410d4988-bdbf-4736-9a97-18a532011f9a" providerId="AD" clId="Web-{DA96EB01-4BFC-962D-35B6-F4676C4B7B4D}" dt="2025-12-11T16:05:29.583" v="50" actId="1076"/>
          <ac:spMkLst>
            <pc:docMk/>
            <pc:sldMk cId="798771904" sldId="316"/>
            <ac:spMk id="5" creationId="{ADAE58FE-456A-1911-297D-7E586B44B82A}"/>
          </ac:spMkLst>
        </pc:spChg>
        <pc:picChg chg="add">
          <ac:chgData name="ozdemirmustafa@posta.mu.edu.tr" userId="S::ozdemirmustafa@posta.mu.edu.tr::410d4988-bdbf-4736-9a97-18a532011f9a" providerId="AD" clId="Web-{DA96EB01-4BFC-962D-35B6-F4676C4B7B4D}" dt="2025-12-11T16:01:48.368" v="15"/>
          <ac:picMkLst>
            <pc:docMk/>
            <pc:sldMk cId="798771904" sldId="316"/>
            <ac:picMk id="3" creationId="{62E16C30-9CCD-D005-D3E0-C9F1AFD369CF}"/>
          </ac:picMkLst>
        </pc:picChg>
      </pc:sldChg>
      <pc:sldChg chg="modSp">
        <pc:chgData name="ozdemirmustafa@posta.mu.edu.tr" userId="S::ozdemirmustafa@posta.mu.edu.tr::410d4988-bdbf-4736-9a97-18a532011f9a" providerId="AD" clId="Web-{DA96EB01-4BFC-962D-35B6-F4676C4B7B4D}" dt="2025-12-11T16:59:30.819" v="596"/>
        <pc:sldMkLst>
          <pc:docMk/>
          <pc:sldMk cId="3380006724" sldId="317"/>
        </pc:sldMkLst>
        <pc:graphicFrameChg chg="mod modGraphic">
          <ac:chgData name="ozdemirmustafa@posta.mu.edu.tr" userId="S::ozdemirmustafa@posta.mu.edu.tr::410d4988-bdbf-4736-9a97-18a532011f9a" providerId="AD" clId="Web-{DA96EB01-4BFC-962D-35B6-F4676C4B7B4D}" dt="2025-12-11T16:59:30.819" v="596"/>
          <ac:graphicFrameMkLst>
            <pc:docMk/>
            <pc:sldMk cId="3380006724" sldId="317"/>
            <ac:graphicFrameMk id="14" creationId="{88288009-B7C7-20CA-4A65-1BB794A405E1}"/>
          </ac:graphicFrameMkLst>
        </pc:graphicFrameChg>
        <pc:picChg chg="mod">
          <ac:chgData name="ozdemirmustafa@posta.mu.edu.tr" userId="S::ozdemirmustafa@posta.mu.edu.tr::410d4988-bdbf-4736-9a97-18a532011f9a" providerId="AD" clId="Web-{DA96EB01-4BFC-962D-35B6-F4676C4B7B4D}" dt="2025-12-11T16:58:41.409" v="476" actId="14100"/>
          <ac:picMkLst>
            <pc:docMk/>
            <pc:sldMk cId="3380006724" sldId="317"/>
            <ac:picMk id="10" creationId="{D1E9D0B0-C7B7-E8F7-0365-B0AE2C6B0DAA}"/>
          </ac:picMkLst>
        </pc:picChg>
      </pc:sldChg>
      <pc:sldChg chg="addSp delSp modSp add replId">
        <pc:chgData name="ozdemirmustafa@posta.mu.edu.tr" userId="S::ozdemirmustafa@posta.mu.edu.tr::410d4988-bdbf-4736-9a97-18a532011f9a" providerId="AD" clId="Web-{DA96EB01-4BFC-962D-35B6-F4676C4B7B4D}" dt="2025-12-11T17:00:17.071" v="686"/>
        <pc:sldMkLst>
          <pc:docMk/>
          <pc:sldMk cId="1246969999" sldId="319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08:40.285" v="105" actId="1076"/>
          <ac:spMkLst>
            <pc:docMk/>
            <pc:sldMk cId="1246969999" sldId="319"/>
            <ac:spMk id="4" creationId="{F9966F6D-9484-B91E-6017-172614E51490}"/>
          </ac:spMkLst>
        </pc:spChg>
      </pc:sldChg>
      <pc:sldChg chg="modSp">
        <pc:chgData name="ozdemirmustafa@posta.mu.edu.tr" userId="S::ozdemirmustafa@posta.mu.edu.tr::410d4988-bdbf-4736-9a97-18a532011f9a" providerId="AD" clId="Web-{DA96EB01-4BFC-962D-35B6-F4676C4B7B4D}" dt="2025-12-11T16:16:39.160" v="126" actId="1076"/>
        <pc:sldMkLst>
          <pc:docMk/>
          <pc:sldMk cId="4172720669" sldId="321"/>
        </pc:sldMkLst>
        <pc:spChg chg="mod">
          <ac:chgData name="ozdemirmustafa@posta.mu.edu.tr" userId="S::ozdemirmustafa@posta.mu.edu.tr::410d4988-bdbf-4736-9a97-18a532011f9a" providerId="AD" clId="Web-{DA96EB01-4BFC-962D-35B6-F4676C4B7B4D}" dt="2025-12-11T16:16:39.160" v="126" actId="1076"/>
          <ac:spMkLst>
            <pc:docMk/>
            <pc:sldMk cId="4172720669" sldId="321"/>
            <ac:spMk id="5" creationId="{AB7CAE72-D185-204D-7006-F2AE316937F9}"/>
          </ac:spMkLst>
        </pc:spChg>
        <pc:picChg chg="mod">
          <ac:chgData name="ozdemirmustafa@posta.mu.edu.tr" userId="S::ozdemirmustafa@posta.mu.edu.tr::410d4988-bdbf-4736-9a97-18a532011f9a" providerId="AD" clId="Web-{DA96EB01-4BFC-962D-35B6-F4676C4B7B4D}" dt="2025-12-11T16:16:18.784" v="120" actId="14100"/>
          <ac:picMkLst>
            <pc:docMk/>
            <pc:sldMk cId="4172720669" sldId="321"/>
            <ac:picMk id="10" creationId="{75F16152-0273-F0D4-2987-64FCF16C548E}"/>
          </ac:picMkLst>
        </pc:picChg>
      </pc:sldChg>
    </pc:docChg>
  </pc:docChgLst>
  <pc:docChgLst>
    <pc:chgData name="ozdemirmustafa@posta.mu.edu.tr" userId="S::ozdemirmustafa@posta.mu.edu.tr::410d4988-bdbf-4736-9a97-18a532011f9a" providerId="AD" clId="Web-{5A35672B-2277-CDC7-030E-55EF8255659A}"/>
    <pc:docChg chg="modSld">
      <pc:chgData name="ozdemirmustafa@posta.mu.edu.tr" userId="S::ozdemirmustafa@posta.mu.edu.tr::410d4988-bdbf-4736-9a97-18a532011f9a" providerId="AD" clId="Web-{5A35672B-2277-CDC7-030E-55EF8255659A}" dt="2025-12-16T16:01:46.269" v="282" actId="1076"/>
      <pc:docMkLst>
        <pc:docMk/>
      </pc:docMkLst>
      <pc:sldChg chg="modSp">
        <pc:chgData name="ozdemirmustafa@posta.mu.edu.tr" userId="S::ozdemirmustafa@posta.mu.edu.tr::410d4988-bdbf-4736-9a97-18a532011f9a" providerId="AD" clId="Web-{5A35672B-2277-CDC7-030E-55EF8255659A}" dt="2025-12-16T16:01:46.269" v="282" actId="1076"/>
        <pc:sldMkLst>
          <pc:docMk/>
          <pc:sldMk cId="0" sldId="257"/>
        </pc:sldMkLst>
        <pc:spChg chg="mod">
          <ac:chgData name="ozdemirmustafa@posta.mu.edu.tr" userId="S::ozdemirmustafa@posta.mu.edu.tr::410d4988-bdbf-4736-9a97-18a532011f9a" providerId="AD" clId="Web-{5A35672B-2277-CDC7-030E-55EF8255659A}" dt="2025-12-16T16:01:46.269" v="282" actId="1076"/>
          <ac:spMkLst>
            <pc:docMk/>
            <pc:sldMk cId="0" sldId="257"/>
            <ac:spMk id="28" creationId="{0F78D628-1C63-8210-163F-C2F4E5F53E57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6:01:37.565" v="280" actId="1076"/>
          <ac:spMkLst>
            <pc:docMk/>
            <pc:sldMk cId="0" sldId="257"/>
            <ac:spMk id="29" creationId="{8CA62A58-EC14-97EA-6775-8D0AF75071AC}"/>
          </ac:spMkLst>
        </pc:spChg>
      </pc:sldChg>
      <pc:sldChg chg="delSp modSp">
        <pc:chgData name="ozdemirmustafa@posta.mu.edu.tr" userId="S::ozdemirmustafa@posta.mu.edu.tr::410d4988-bdbf-4736-9a97-18a532011f9a" providerId="AD" clId="Web-{5A35672B-2277-CDC7-030E-55EF8255659A}" dt="2025-12-16T15:42:44.546" v="278" actId="1076"/>
        <pc:sldMkLst>
          <pc:docMk/>
          <pc:sldMk cId="0" sldId="265"/>
        </pc:sldMkLst>
        <pc:spChg chg="mod">
          <ac:chgData name="ozdemirmustafa@posta.mu.edu.tr" userId="S::ozdemirmustafa@posta.mu.edu.tr::410d4988-bdbf-4736-9a97-18a532011f9a" providerId="AD" clId="Web-{5A35672B-2277-CDC7-030E-55EF8255659A}" dt="2025-12-16T15:42:38.108" v="277" actId="1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4:29:07.496" v="31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5:42:44.546" v="278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4:29:36.888" v="39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4:29:32.747" v="36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ozdemirmustafa@posta.mu.edu.tr" userId="S::ozdemirmustafa@posta.mu.edu.tr::410d4988-bdbf-4736-9a97-18a532011f9a" providerId="AD" clId="Web-{5A35672B-2277-CDC7-030E-55EF8255659A}" dt="2025-12-16T14:29:32.763" v="37" actId="1076"/>
          <ac:spMkLst>
            <pc:docMk/>
            <pc:sldMk cId="0" sldId="265"/>
            <ac:spMk id="13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5A35672B-2277-CDC7-030E-55EF8255659A}" dt="2025-12-16T15:01:07.645" v="273"/>
        <pc:sldMkLst>
          <pc:docMk/>
          <pc:sldMk cId="0" sldId="270"/>
        </pc:sldMkLst>
        <pc:spChg chg="mod">
          <ac:chgData name="ozdemirmustafa@posta.mu.edu.tr" userId="S::ozdemirmustafa@posta.mu.edu.tr::410d4988-bdbf-4736-9a97-18a532011f9a" providerId="AD" clId="Web-{5A35672B-2277-CDC7-030E-55EF8255659A}" dt="2025-12-16T14:55:11.117" v="269" actId="1076"/>
          <ac:spMkLst>
            <pc:docMk/>
            <pc:sldMk cId="0" sldId="270"/>
            <ac:spMk id="11" creationId="{00000000-0000-0000-0000-000000000000}"/>
          </ac:spMkLst>
        </pc:spChg>
        <pc:graphicFrameChg chg="mod modGraphic">
          <ac:chgData name="ozdemirmustafa@posta.mu.edu.tr" userId="S::ozdemirmustafa@posta.mu.edu.tr::410d4988-bdbf-4736-9a97-18a532011f9a" providerId="AD" clId="Web-{5A35672B-2277-CDC7-030E-55EF8255659A}" dt="2025-12-16T15:01:07.645" v="273"/>
          <ac:graphicFrameMkLst>
            <pc:docMk/>
            <pc:sldMk cId="0" sldId="270"/>
            <ac:graphicFrameMk id="17" creationId="{FDF7BECF-A6B4-9F9F-58AE-9E90BE481A0D}"/>
          </ac:graphicFrameMkLst>
        </pc:graphicFrameChg>
      </pc:sldChg>
      <pc:sldChg chg="modSp">
        <pc:chgData name="ozdemirmustafa@posta.mu.edu.tr" userId="S::ozdemirmustafa@posta.mu.edu.tr::410d4988-bdbf-4736-9a97-18a532011f9a" providerId="AD" clId="Web-{5A35672B-2277-CDC7-030E-55EF8255659A}" dt="2025-12-16T15:22:29.811" v="276" actId="1076"/>
        <pc:sldMkLst>
          <pc:docMk/>
          <pc:sldMk cId="0" sldId="283"/>
        </pc:sldMkLst>
        <pc:spChg chg="mod">
          <ac:chgData name="ozdemirmustafa@posta.mu.edu.tr" userId="S::ozdemirmustafa@posta.mu.edu.tr::410d4988-bdbf-4736-9a97-18a532011f9a" providerId="AD" clId="Web-{5A35672B-2277-CDC7-030E-55EF8255659A}" dt="2025-12-16T15:22:29.811" v="276" actId="1076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ozdemirmustafa@posta.mu.edu.tr" userId="S::ozdemirmustafa@posta.mu.edu.tr::410d4988-bdbf-4736-9a97-18a532011f9a" providerId="AD" clId="Web-{5A35672B-2277-CDC7-030E-55EF8255659A}" dt="2025-12-16T15:19:07.893" v="274" actId="1076"/>
        <pc:sldMkLst>
          <pc:docMk/>
          <pc:sldMk cId="1308972750" sldId="296"/>
        </pc:sldMkLst>
        <pc:spChg chg="mod">
          <ac:chgData name="ozdemirmustafa@posta.mu.edu.tr" userId="S::ozdemirmustafa@posta.mu.edu.tr::410d4988-bdbf-4736-9a97-18a532011f9a" providerId="AD" clId="Web-{5A35672B-2277-CDC7-030E-55EF8255659A}" dt="2025-12-16T15:19:07.893" v="274" actId="1076"/>
          <ac:spMkLst>
            <pc:docMk/>
            <pc:sldMk cId="1308972750" sldId="296"/>
            <ac:spMk id="13" creationId="{8A46DD8A-429D-47F1-561F-BC6196AA3F16}"/>
          </ac:spMkLst>
        </pc:spChg>
      </pc:sldChg>
    </pc:docChg>
  </pc:docChgLst>
  <pc:docChgLst>
    <pc:chgData name="muhammedmarufulas@posta.mu.edu.tr" userId="S::muhammedmarufulas@posta.mu.edu.tr::6cfbac56-cc95-43a7-beb3-1ee4eebd0b68" providerId="AD" clId="Web-{87CB3DA8-5D59-34D9-1504-F867502ED0C1}"/>
    <pc:docChg chg="modSld">
      <pc:chgData name="muhammedmarufulas@posta.mu.edu.tr" userId="S::muhammedmarufulas@posta.mu.edu.tr::6cfbac56-cc95-43a7-beb3-1ee4eebd0b68" providerId="AD" clId="Web-{87CB3DA8-5D59-34D9-1504-F867502ED0C1}" dt="2025-12-17T17:04:04.876" v="79"/>
      <pc:docMkLst>
        <pc:docMk/>
      </pc:docMkLst>
      <pc:sldChg chg="addSp delSp modSp">
        <pc:chgData name="muhammedmarufulas@posta.mu.edu.tr" userId="S::muhammedmarufulas@posta.mu.edu.tr::6cfbac56-cc95-43a7-beb3-1ee4eebd0b68" providerId="AD" clId="Web-{87CB3DA8-5D59-34D9-1504-F867502ED0C1}" dt="2025-12-17T17:04:04.876" v="79"/>
        <pc:sldMkLst>
          <pc:docMk/>
          <pc:sldMk cId="0" sldId="271"/>
        </pc:sldMkLst>
        <pc:spChg chg="mod">
          <ac:chgData name="muhammedmarufulas@posta.mu.edu.tr" userId="S::muhammedmarufulas@posta.mu.edu.tr::6cfbac56-cc95-43a7-beb3-1ee4eebd0b68" providerId="AD" clId="Web-{87CB3DA8-5D59-34D9-1504-F867502ED0C1}" dt="2025-12-17T17:02:27.983" v="49" actId="1076"/>
          <ac:spMkLst>
            <pc:docMk/>
            <pc:sldMk cId="0" sldId="271"/>
            <ac:spMk id="3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644" v="23" actId="1076"/>
          <ac:spMkLst>
            <pc:docMk/>
            <pc:sldMk cId="0" sldId="271"/>
            <ac:spMk id="4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691" v="24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738" v="25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770" v="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801" v="27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848" v="28" actId="1076"/>
          <ac:spMkLst>
            <pc:docMk/>
            <pc:sldMk cId="0" sldId="271"/>
            <ac:spMk id="9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879" v="29" actId="1076"/>
          <ac:spMkLst>
            <pc:docMk/>
            <pc:sldMk cId="0" sldId="271"/>
            <ac:spMk id="10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910" v="30" actId="1076"/>
          <ac:spMkLst>
            <pc:docMk/>
            <pc:sldMk cId="0" sldId="271"/>
            <ac:spMk id="11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941" v="31" actId="107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7.973" v="32" actId="1076"/>
          <ac:spMkLst>
            <pc:docMk/>
            <pc:sldMk cId="0" sldId="271"/>
            <ac:spMk id="13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004" v="33" actId="1076"/>
          <ac:spMkLst>
            <pc:docMk/>
            <pc:sldMk cId="0" sldId="271"/>
            <ac:spMk id="14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051" v="34" actId="1076"/>
          <ac:spMkLst>
            <pc:docMk/>
            <pc:sldMk cId="0" sldId="271"/>
            <ac:spMk id="15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082" v="35" actId="1076"/>
          <ac:spMkLst>
            <pc:docMk/>
            <pc:sldMk cId="0" sldId="271"/>
            <ac:spMk id="16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145" v="36" actId="1076"/>
          <ac:spMkLst>
            <pc:docMk/>
            <pc:sldMk cId="0" sldId="271"/>
            <ac:spMk id="17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176" v="37" actId="1076"/>
          <ac:spMkLst>
            <pc:docMk/>
            <pc:sldMk cId="0" sldId="271"/>
            <ac:spMk id="18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223" v="38" actId="1076"/>
          <ac:spMkLst>
            <pc:docMk/>
            <pc:sldMk cId="0" sldId="271"/>
            <ac:spMk id="19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254" v="39" actId="1076"/>
          <ac:spMkLst>
            <pc:docMk/>
            <pc:sldMk cId="0" sldId="271"/>
            <ac:spMk id="20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1:58.301" v="40" actId="1076"/>
          <ac:spMkLst>
            <pc:docMk/>
            <pc:sldMk cId="0" sldId="271"/>
            <ac:spMk id="21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87CB3DA8-5D59-34D9-1504-F867502ED0C1}" dt="2025-12-17T17:04:04.876" v="79"/>
          <ac:spMkLst>
            <pc:docMk/>
            <pc:sldMk cId="0" sldId="271"/>
            <ac:spMk id="22" creationId="{00000000-0000-0000-0000-000000000000}"/>
          </ac:spMkLst>
        </pc:spChg>
        <pc:spChg chg="del mod">
          <ac:chgData name="muhammedmarufulas@posta.mu.edu.tr" userId="S::muhammedmarufulas@posta.mu.edu.tr::6cfbac56-cc95-43a7-beb3-1ee4eebd0b68" providerId="AD" clId="Web-{87CB3DA8-5D59-34D9-1504-F867502ED0C1}" dt="2025-12-17T17:01:00.465" v="17"/>
          <ac:spMkLst>
            <pc:docMk/>
            <pc:sldMk cId="0" sldId="271"/>
            <ac:spMk id="23" creationId="{00000000-0000-0000-0000-000000000000}"/>
          </ac:spMkLst>
        </pc:spChg>
        <pc:spChg chg="add del mod">
          <ac:chgData name="muhammedmarufulas@posta.mu.edu.tr" userId="S::muhammedmarufulas@posta.mu.edu.tr::6cfbac56-cc95-43a7-beb3-1ee4eebd0b68" providerId="AD" clId="Web-{87CB3DA8-5D59-34D9-1504-F867502ED0C1}" dt="2025-12-17T17:02:25.827" v="48"/>
          <ac:spMkLst>
            <pc:docMk/>
            <pc:sldMk cId="0" sldId="271"/>
            <ac:spMk id="24" creationId="{990E1CBC-DAE8-DA35-9911-B9E94176A411}"/>
          </ac:spMkLst>
        </pc:spChg>
      </pc:sldChg>
    </pc:docChg>
  </pc:docChgLst>
  <pc:docChgLst>
    <pc:chgData name="muhammedmarufulas@posta.mu.edu.tr" userId="S::muhammedmarufulas@posta.mu.edu.tr::6cfbac56-cc95-43a7-beb3-1ee4eebd0b68" providerId="AD" clId="Web-{9C39A33C-4C93-07E4-4C2F-C84E5A862C72}"/>
    <pc:docChg chg="addSld delSld modSld modMainMaster">
      <pc:chgData name="muhammedmarufulas@posta.mu.edu.tr" userId="S::muhammedmarufulas@posta.mu.edu.tr::6cfbac56-cc95-43a7-beb3-1ee4eebd0b68" providerId="AD" clId="Web-{9C39A33C-4C93-07E4-4C2F-C84E5A862C72}" dt="2025-12-11T16:58:24.177" v="929"/>
      <pc:docMkLst>
        <pc:docMk/>
      </pc:docMkLst>
      <pc:sldChg chg="modSp 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56"/>
        </pc:sldMkLst>
        <pc:spChg chg="mod">
          <ac:chgData name="muhammedmarufulas@posta.mu.edu.tr" userId="S::muhammedmarufulas@posta.mu.edu.tr::6cfbac56-cc95-43a7-beb3-1ee4eebd0b68" providerId="AD" clId="Web-{9C39A33C-4C93-07E4-4C2F-C84E5A862C72}" dt="2025-12-11T14:17:03.600" v="8" actId="20577"/>
          <ac:spMkLst>
            <pc:docMk/>
            <pc:sldMk cId="0" sldId="256"/>
            <ac:spMk id="5" creationId="{00000000-0000-0000-0000-000000000000}"/>
          </ac:spMkLst>
        </pc:spChg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57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59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1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2"/>
        </pc:sldMkLst>
      </pc:sldChg>
      <pc:sldChg chg="delSp modSp 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3"/>
        </pc:sldMkLst>
        <pc:spChg chg="mod">
          <ac:chgData name="muhammedmarufulas@posta.mu.edu.tr" userId="S::muhammedmarufulas@posta.mu.edu.tr::6cfbac56-cc95-43a7-beb3-1ee4eebd0b68" providerId="AD" clId="Web-{9C39A33C-4C93-07E4-4C2F-C84E5A862C72}" dt="2025-12-11T14:24:06.419" v="50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9C39A33C-4C93-07E4-4C2F-C84E5A862C72}" dt="2025-12-11T14:24:02.529" v="45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9C39A33C-4C93-07E4-4C2F-C84E5A862C72}" dt="2025-12-11T14:24:02.544" v="46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9C39A33C-4C93-07E4-4C2F-C84E5A862C72}" dt="2025-12-11T14:24:02.560" v="47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9C39A33C-4C93-07E4-4C2F-C84E5A862C72}" dt="2025-12-11T14:24:02.575" v="48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muhammedmarufulas@posta.mu.edu.tr" userId="S::muhammedmarufulas@posta.mu.edu.tr::6cfbac56-cc95-43a7-beb3-1ee4eebd0b68" providerId="AD" clId="Web-{9C39A33C-4C93-07E4-4C2F-C84E5A862C72}" dt="2025-12-11T14:24:02.591" v="49" actId="1076"/>
          <ac:spMkLst>
            <pc:docMk/>
            <pc:sldMk cId="0" sldId="263"/>
            <ac:spMk id="8" creationId="{00000000-0000-0000-0000-000000000000}"/>
          </ac:spMkLst>
        </pc:spChg>
        <pc:picChg chg="mod">
          <ac:chgData name="muhammedmarufulas@posta.mu.edu.tr" userId="S::muhammedmarufulas@posta.mu.edu.tr::6cfbac56-cc95-43a7-beb3-1ee4eebd0b68" providerId="AD" clId="Web-{9C39A33C-4C93-07E4-4C2F-C84E5A862C72}" dt="2025-12-11T14:22:01.277" v="10" actId="1076"/>
          <ac:picMkLst>
            <pc:docMk/>
            <pc:sldMk cId="0" sldId="263"/>
            <ac:picMk id="2" creationId="{00000000-0000-0000-0000-000000000000}"/>
          </ac:picMkLst>
        </pc:picChg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4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5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6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7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8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69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0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1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2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3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4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5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6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7"/>
        </pc:sldMkLst>
      </pc:sldChg>
      <pc:sldChg chg="addSp delSp modSp 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8"/>
        </pc:sldMkLst>
        <pc:spChg chg="ord">
          <ac:chgData name="muhammedmarufulas@posta.mu.edu.tr" userId="S::muhammedmarufulas@posta.mu.edu.tr::6cfbac56-cc95-43a7-beb3-1ee4eebd0b68" providerId="AD" clId="Web-{9C39A33C-4C93-07E4-4C2F-C84E5A862C72}" dt="2025-12-11T15:40:33.241" v="505"/>
          <ac:spMkLst>
            <pc:docMk/>
            <pc:sldMk cId="0" sldId="278"/>
            <ac:spMk id="3" creationId="{00000000-0000-0000-0000-000000000000}"/>
          </ac:spMkLst>
        </pc:spChg>
        <pc:picChg chg="add del mod">
          <ac:chgData name="muhammedmarufulas@posta.mu.edu.tr" userId="S::muhammedmarufulas@posta.mu.edu.tr::6cfbac56-cc95-43a7-beb3-1ee4eebd0b68" providerId="AD" clId="Web-{9C39A33C-4C93-07E4-4C2F-C84E5A862C72}" dt="2025-12-11T15:40:27.803" v="504" actId="1076"/>
          <ac:picMkLst>
            <pc:docMk/>
            <pc:sldMk cId="0" sldId="278"/>
            <ac:picMk id="2" creationId="{00000000-0000-0000-0000-000000000000}"/>
          </ac:picMkLst>
        </pc:picChg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79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1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2"/>
        </pc:sldMkLst>
      </pc:sldChg>
      <pc:sldChg chg="modSp mod">
        <pc:chgData name="muhammedmarufulas@posta.mu.edu.tr" userId="S::muhammedmarufulas@posta.mu.edu.tr::6cfbac56-cc95-43a7-beb3-1ee4eebd0b68" providerId="AD" clId="Web-{9C39A33C-4C93-07E4-4C2F-C84E5A862C72}" dt="2025-12-11T16:27:36.626" v="896" actId="1076"/>
        <pc:sldMkLst>
          <pc:docMk/>
          <pc:sldMk cId="0" sldId="283"/>
        </pc:sldMkLst>
        <pc:picChg chg="mod">
          <ac:chgData name="muhammedmarufulas@posta.mu.edu.tr" userId="S::muhammedmarufulas@posta.mu.edu.tr::6cfbac56-cc95-43a7-beb3-1ee4eebd0b68" providerId="AD" clId="Web-{9C39A33C-4C93-07E4-4C2F-C84E5A862C72}" dt="2025-12-11T16:27:36.626" v="896" actId="1076"/>
          <ac:picMkLst>
            <pc:docMk/>
            <pc:sldMk cId="0" sldId="283"/>
            <ac:picMk id="21" creationId="{623DD3AC-AECE-86B8-85E7-58D2A0DD9E10}"/>
          </ac:picMkLst>
        </pc:picChg>
        <pc:picChg chg="mod">
          <ac:chgData name="muhammedmarufulas@posta.mu.edu.tr" userId="S::muhammedmarufulas@posta.mu.edu.tr::6cfbac56-cc95-43a7-beb3-1ee4eebd0b68" providerId="AD" clId="Web-{9C39A33C-4C93-07E4-4C2F-C84E5A862C72}" dt="2025-12-11T16:27:19.829" v="893" actId="1076"/>
          <ac:picMkLst>
            <pc:docMk/>
            <pc:sldMk cId="0" sldId="283"/>
            <ac:picMk id="23" creationId="{EAB9AA4D-BF3B-D23B-4421-48E36D2EC739}"/>
          </ac:picMkLst>
        </pc:picChg>
      </pc:sldChg>
      <pc:sldChg chg="delSp modSp mod">
        <pc:chgData name="muhammedmarufulas@posta.mu.edu.tr" userId="S::muhammedmarufulas@posta.mu.edu.tr::6cfbac56-cc95-43a7-beb3-1ee4eebd0b68" providerId="AD" clId="Web-{9C39A33C-4C93-07E4-4C2F-C84E5A862C72}" dt="2025-12-11T16:30:45.534" v="922" actId="1076"/>
        <pc:sldMkLst>
          <pc:docMk/>
          <pc:sldMk cId="0" sldId="284"/>
        </pc:sldMkLst>
        <pc:picChg chg="mod">
          <ac:chgData name="muhammedmarufulas@posta.mu.edu.tr" userId="S::muhammedmarufulas@posta.mu.edu.tr::6cfbac56-cc95-43a7-beb3-1ee4eebd0b68" providerId="AD" clId="Web-{9C39A33C-4C93-07E4-4C2F-C84E5A862C72}" dt="2025-12-11T16:30:45.534" v="922" actId="1076"/>
          <ac:picMkLst>
            <pc:docMk/>
            <pc:sldMk cId="0" sldId="284"/>
            <ac:picMk id="12" creationId="{D73F6887-F7FA-A2A5-D8F1-11017AEAF06B}"/>
          </ac:picMkLst>
        </pc:picChg>
        <pc:picChg chg="mod">
          <ac:chgData name="muhammedmarufulas@posta.mu.edu.tr" userId="S::muhammedmarufulas@posta.mu.edu.tr::6cfbac56-cc95-43a7-beb3-1ee4eebd0b68" providerId="AD" clId="Web-{9C39A33C-4C93-07E4-4C2F-C84E5A862C72}" dt="2025-12-11T16:30:43.487" v="921" actId="1076"/>
          <ac:picMkLst>
            <pc:docMk/>
            <pc:sldMk cId="0" sldId="284"/>
            <ac:picMk id="16" creationId="{2A60F65C-3AEF-C893-6CDE-54CC3F632235}"/>
          </ac:picMkLst>
        </pc:picChg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5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6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7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8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89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90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0" sldId="291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3000768333" sldId="293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2010916443" sldId="295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1308972750" sldId="296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1773162821" sldId="297"/>
        </pc:sldMkLst>
      </pc:sldChg>
      <pc:sldChg chg="addSp delSp modSp new 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2253623290" sldId="304"/>
        </pc:sldMkLst>
        <pc:spChg chg="add mod">
          <ac:chgData name="muhammedmarufulas@posta.mu.edu.tr" userId="S::muhammedmarufulas@posta.mu.edu.tr::6cfbac56-cc95-43a7-beb3-1ee4eebd0b68" providerId="AD" clId="Web-{9C39A33C-4C93-07E4-4C2F-C84E5A862C72}" dt="2025-12-11T14:51:58.278" v="319" actId="1076"/>
          <ac:spMkLst>
            <pc:docMk/>
            <pc:sldMk cId="2253623290" sldId="304"/>
            <ac:spMk id="3" creationId="{96D10019-0FA7-6453-7835-3AFD784C95B5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2:09.309" v="323" actId="14100"/>
          <ac:spMkLst>
            <pc:docMk/>
            <pc:sldMk cId="2253623290" sldId="304"/>
            <ac:spMk id="11" creationId="{9B78E593-5F4E-9E35-C726-341CE2B4E2CA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49:01.226" v="287" actId="1076"/>
          <ac:spMkLst>
            <pc:docMk/>
            <pc:sldMk cId="2253623290" sldId="304"/>
            <ac:spMk id="13" creationId="{A900083E-7B83-4CFB-8180-8D0A5302D473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2:31.434" v="328" actId="1076"/>
          <ac:spMkLst>
            <pc:docMk/>
            <pc:sldMk cId="2253623290" sldId="304"/>
            <ac:spMk id="14" creationId="{9532923C-B081-D78D-D17F-5AD001C1B69D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48:50.929" v="284" actId="1076"/>
          <ac:spMkLst>
            <pc:docMk/>
            <pc:sldMk cId="2253623290" sldId="304"/>
            <ac:spMk id="15" creationId="{6D875219-BE5D-DE80-C33B-46A11561A24F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0:27.432" v="295" actId="1076"/>
          <ac:spMkLst>
            <pc:docMk/>
            <pc:sldMk cId="2253623290" sldId="304"/>
            <ac:spMk id="19" creationId="{5CC54859-415F-707D-2B69-A6197C7EA6B1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4:43.608" v="345" actId="1076"/>
          <ac:spMkLst>
            <pc:docMk/>
            <pc:sldMk cId="2253623290" sldId="304"/>
            <ac:spMk id="20" creationId="{DFAD96A0-9332-9DCF-2346-9A5207627295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4:45.983" v="346" actId="1076"/>
          <ac:spMkLst>
            <pc:docMk/>
            <pc:sldMk cId="2253623290" sldId="304"/>
            <ac:spMk id="22" creationId="{63B7D1A5-839D-1EA5-5B46-43D5DF15A235}"/>
          </ac:spMkLst>
        </pc:spChg>
        <pc:spChg chg="add mod">
          <ac:chgData name="muhammedmarufulas@posta.mu.edu.tr" userId="S::muhammedmarufulas@posta.mu.edu.tr::6cfbac56-cc95-43a7-beb3-1ee4eebd0b68" providerId="AD" clId="Web-{9C39A33C-4C93-07E4-4C2F-C84E5A862C72}" dt="2025-12-11T14:54:51.296" v="347" actId="1076"/>
          <ac:spMkLst>
            <pc:docMk/>
            <pc:sldMk cId="2253623290" sldId="304"/>
            <ac:spMk id="23" creationId="{D532EB38-8CAC-2137-9F31-277F2269A16B}"/>
          </ac:spMkLst>
        </pc:spChg>
        <pc:picChg chg="add mod ord">
          <ac:chgData name="muhammedmarufulas@posta.mu.edu.tr" userId="S::muhammedmarufulas@posta.mu.edu.tr::6cfbac56-cc95-43a7-beb3-1ee4eebd0b68" providerId="AD" clId="Web-{9C39A33C-4C93-07E4-4C2F-C84E5A862C72}" dt="2025-12-11T14:46:04.531" v="251" actId="1076"/>
          <ac:picMkLst>
            <pc:docMk/>
            <pc:sldMk cId="2253623290" sldId="304"/>
            <ac:picMk id="8" creationId="{603546BF-2714-96F2-AEDA-C8F899AAFE49}"/>
          </ac:picMkLst>
        </pc:picChg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1503169639" sldId="306"/>
        </pc:sldMkLst>
      </pc:sldChg>
      <pc:sldChg chg="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2606744108" sldId="309"/>
        </pc:sldMkLst>
      </pc:sldChg>
      <pc:sldChg chg="addSp delSp modSp new mod">
        <pc:chgData name="muhammedmarufulas@posta.mu.edu.tr" userId="S::muhammedmarufulas@posta.mu.edu.tr::6cfbac56-cc95-43a7-beb3-1ee4eebd0b68" providerId="AD" clId="Web-{9C39A33C-4C93-07E4-4C2F-C84E5A862C72}" dt="2025-12-11T15:40:38.257" v="506"/>
        <pc:sldMkLst>
          <pc:docMk/>
          <pc:sldMk cId="4188624865" sldId="310"/>
        </pc:sldMkLst>
        <pc:spChg chg="add mod">
          <ac:chgData name="muhammedmarufulas@posta.mu.edu.tr" userId="S::muhammedmarufulas@posta.mu.edu.tr::6cfbac56-cc95-43a7-beb3-1ee4eebd0b68" providerId="AD" clId="Web-{9C39A33C-4C93-07E4-4C2F-C84E5A862C72}" dt="2025-12-11T15:09:39.740" v="365" actId="1076"/>
          <ac:spMkLst>
            <pc:docMk/>
            <pc:sldMk cId="4188624865" sldId="310"/>
            <ac:spMk id="4" creationId="{D6F2F99A-D6B2-6FA9-E7FC-8EA12364FCE2}"/>
          </ac:spMkLst>
        </pc:spChg>
        <pc:picChg chg="add mod">
          <ac:chgData name="muhammedmarufulas@posta.mu.edu.tr" userId="S::muhammedmarufulas@posta.mu.edu.tr::6cfbac56-cc95-43a7-beb3-1ee4eebd0b68" providerId="AD" clId="Web-{9C39A33C-4C93-07E4-4C2F-C84E5A862C72}" dt="2025-12-11T15:19:26.958" v="420" actId="1076"/>
          <ac:picMkLst>
            <pc:docMk/>
            <pc:sldMk cId="4188624865" sldId="310"/>
            <ac:picMk id="3" creationId="{B48EE554-5C50-DC77-950A-3324445330A5}"/>
          </ac:picMkLst>
        </pc:picChg>
      </pc:sldChg>
      <pc:sldChg chg="modSp add replId">
        <pc:chgData name="muhammedmarufulas@posta.mu.edu.tr" userId="S::muhammedmarufulas@posta.mu.edu.tr::6cfbac56-cc95-43a7-beb3-1ee4eebd0b68" providerId="AD" clId="Web-{9C39A33C-4C93-07E4-4C2F-C84E5A862C72}" dt="2025-12-11T16:58:24.177" v="929"/>
        <pc:sldMkLst>
          <pc:docMk/>
          <pc:sldMk cId="3380006724" sldId="317"/>
        </pc:sldMkLst>
        <pc:graphicFrameChg chg="mod modGraphic">
          <ac:chgData name="muhammedmarufulas@posta.mu.edu.tr" userId="S::muhammedmarufulas@posta.mu.edu.tr::6cfbac56-cc95-43a7-beb3-1ee4eebd0b68" providerId="AD" clId="Web-{9C39A33C-4C93-07E4-4C2F-C84E5A862C72}" dt="2025-12-11T16:58:24.177" v="929"/>
          <ac:graphicFrameMkLst>
            <pc:docMk/>
            <pc:sldMk cId="3380006724" sldId="317"/>
            <ac:graphicFrameMk id="14" creationId="{88288009-B7C7-20CA-4A65-1BB794A405E1}"/>
          </ac:graphicFrameMkLst>
        </pc:graphicFrameChg>
      </pc:sldChg>
      <pc:sldChg chg="addSp delSp modSp add replId">
        <pc:chgData name="muhammedmarufulas@posta.mu.edu.tr" userId="S::muhammedmarufulas@posta.mu.edu.tr::6cfbac56-cc95-43a7-beb3-1ee4eebd0b68" providerId="AD" clId="Web-{9C39A33C-4C93-07E4-4C2F-C84E5A862C72}" dt="2025-12-11T16:12:02.952" v="792" actId="1076"/>
        <pc:sldMkLst>
          <pc:docMk/>
          <pc:sldMk cId="4172720669" sldId="321"/>
        </pc:sldMkLst>
        <pc:spChg chg="add mod">
          <ac:chgData name="muhammedmarufulas@posta.mu.edu.tr" userId="S::muhammedmarufulas@posta.mu.edu.tr::6cfbac56-cc95-43a7-beb3-1ee4eebd0b68" providerId="AD" clId="Web-{9C39A33C-4C93-07E4-4C2F-C84E5A862C72}" dt="2025-12-11T16:11:30.777" v="787" actId="1076"/>
          <ac:spMkLst>
            <pc:docMk/>
            <pc:sldMk cId="4172720669" sldId="321"/>
            <ac:spMk id="5" creationId="{AB7CAE72-D185-204D-7006-F2AE316937F9}"/>
          </ac:spMkLst>
        </pc:spChg>
        <pc:picChg chg="mod">
          <ac:chgData name="muhammedmarufulas@posta.mu.edu.tr" userId="S::muhammedmarufulas@posta.mu.edu.tr::6cfbac56-cc95-43a7-beb3-1ee4eebd0b68" providerId="AD" clId="Web-{9C39A33C-4C93-07E4-4C2F-C84E5A862C72}" dt="2025-12-11T16:10:38.772" v="777" actId="1076"/>
          <ac:picMkLst>
            <pc:docMk/>
            <pc:sldMk cId="4172720669" sldId="321"/>
            <ac:picMk id="10" creationId="{75F16152-0273-F0D4-2987-64FCF16C548E}"/>
          </ac:picMkLst>
        </pc:picChg>
      </pc:sldChg>
      <pc:sldMasterChg chg="mod setBg modSldLayout">
        <pc:chgData name="muhammedmarufulas@posta.mu.edu.tr" userId="S::muhammedmarufulas@posta.mu.edu.tr::6cfbac56-cc95-43a7-beb3-1ee4eebd0b68" providerId="AD" clId="Web-{9C39A33C-4C93-07E4-4C2F-C84E5A862C72}" dt="2025-12-11T15:40:38.257" v="506"/>
        <pc:sldMasterMkLst>
          <pc:docMk/>
          <pc:sldMasterMk cId="0" sldId="2147483648"/>
        </pc:sldMasterMkLst>
        <pc:sldLayoutChg chg="mod">
          <pc:chgData name="muhammedmarufulas@posta.mu.edu.tr" userId="S::muhammedmarufulas@posta.mu.edu.tr::6cfbac56-cc95-43a7-beb3-1ee4eebd0b68" providerId="AD" clId="Web-{9C39A33C-4C93-07E4-4C2F-C84E5A862C72}" dt="2025-12-11T15:40:38.257" v="506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muhammedmarufulas@posta.mu.edu.tr" userId="S::muhammedmarufulas@posta.mu.edu.tr::6cfbac56-cc95-43a7-beb3-1ee4eebd0b68" providerId="AD" clId="Web-{9C39A33C-4C93-07E4-4C2F-C84E5A862C72}" dt="2025-12-11T15:40:38.257" v="50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48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544D-3F6D-2916-5CCB-E120E5F4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9D87A-26A4-522B-EB2D-0E08CE47C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7F197-03AF-C682-646B-31F024C91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F8B3B-021C-7E15-3C63-6A46D33A9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5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ineerSamet/fraud-detection-from-kaggle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215146" y="1175043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04962" y="2226505"/>
            <a:ext cx="8980805" cy="194720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>
                <a:solidFill>
                  <a:srgbClr val="FFFFFF"/>
                </a:solidFill>
                <a:latin typeface="MiSans"/>
                <a:ea typeface="MiSans"/>
                <a:cs typeface="MiSans"/>
              </a:rPr>
              <a:t>Credit Card Fraud Detection with ML</a:t>
            </a:r>
            <a:endParaRPr lang="en-US" sz="6000" b="1">
              <a:latin typeface="Calibri"/>
              <a:ea typeface="Calibri"/>
              <a:cs typeface="Calibri"/>
            </a:endParaRPr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EC532889-2834-9923-2422-C747BF017255}"/>
              </a:ext>
            </a:extLst>
          </p:cNvPr>
          <p:cNvSpPr txBox="1"/>
          <p:nvPr/>
        </p:nvSpPr>
        <p:spPr>
          <a:xfrm>
            <a:off x="1919115" y="4660022"/>
            <a:ext cx="835130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Detecting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fraudulent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transactions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using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supervised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machine</a:t>
            </a:r>
            <a:r>
              <a:rPr lang="tr-TR" sz="2000" i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 </a:t>
            </a:r>
            <a:r>
              <a:rPr lang="tr-TR" sz="2000" i="1" err="1">
                <a:solidFill>
                  <a:schemeClr val="bg2"/>
                </a:solidFill>
                <a:latin typeface="MiSans"/>
                <a:ea typeface="+mn-lt"/>
                <a:cs typeface="+mn-lt"/>
              </a:rPr>
              <a:t>learning</a:t>
            </a:r>
            <a:endParaRPr lang="tr-TR" sz="2000" i="1">
              <a:solidFill>
                <a:schemeClr val="bg2"/>
              </a:solidFill>
              <a:latin typeface="MiSans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tr-TR"/>
          </a:p>
          <a:p>
            <a:endParaRPr lang="tr-TR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523EAF95-06DC-517F-6099-3B340037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pic>
        <p:nvPicPr>
          <p:cNvPr id="17" name="Picture 16" descr="A graph of two people&#10;&#10;AI-generated content may be incorrect.">
            <a:extLst>
              <a:ext uri="{FF2B5EF4-FFF2-40B4-BE49-F238E27FC236}">
                <a16:creationId xmlns:a16="http://schemas.microsoft.com/office/drawing/2014/main" id="{D4E1AF04-FF6E-7787-B1EA-CC782003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6" y="279133"/>
            <a:ext cx="11906450" cy="63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60325"/>
            <a:ext cx="12334875" cy="69183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99200" y="1371600"/>
            <a:ext cx="589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t-SNE Reveals Fraud Clusters</a:t>
            </a:r>
            <a:endParaRPr lang="en-US" sz="3200"/>
          </a:p>
        </p:txBody>
      </p:sp>
      <p:sp>
        <p:nvSpPr>
          <p:cNvPr id="5" name="Shape 1"/>
          <p:cNvSpPr/>
          <p:nvPr/>
        </p:nvSpPr>
        <p:spPr>
          <a:xfrm>
            <a:off x="6299200" y="2035175"/>
            <a:ext cx="5638800" cy="1060450"/>
          </a:xfrm>
          <a:custGeom>
            <a:avLst/>
            <a:gdLst/>
            <a:ahLst/>
            <a:cxnLst/>
            <a:rect l="l" t="t" r="r" b="b"/>
            <a:pathLst>
              <a:path w="5638800" h="9652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863603"/>
                </a:lnTo>
                <a:cubicBezTo>
                  <a:pt x="5638800" y="919713"/>
                  <a:pt x="5593313" y="965200"/>
                  <a:pt x="5537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02400" y="2105025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Transactions</a:t>
            </a:r>
            <a:endParaRPr lang="en-US" sz="2400"/>
          </a:p>
        </p:txBody>
      </p:sp>
      <p:sp>
        <p:nvSpPr>
          <p:cNvPr id="7" name="Text 3"/>
          <p:cNvSpPr/>
          <p:nvPr/>
        </p:nvSpPr>
        <p:spPr>
          <a:xfrm>
            <a:off x="6502400" y="2689225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compact, dense </a:t>
            </a:r>
            <a:r>
              <a:rPr lang="en-US" sz="20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clusters</a:t>
            </a: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2000"/>
          </a:p>
        </p:txBody>
      </p:sp>
      <p:sp>
        <p:nvSpPr>
          <p:cNvPr id="8" name="Shape 4"/>
          <p:cNvSpPr/>
          <p:nvPr/>
        </p:nvSpPr>
        <p:spPr>
          <a:xfrm>
            <a:off x="6299200" y="3327400"/>
            <a:ext cx="5638800" cy="1050925"/>
          </a:xfrm>
          <a:custGeom>
            <a:avLst/>
            <a:gdLst/>
            <a:ahLst/>
            <a:cxnLst/>
            <a:rect l="l" t="t" r="r" b="b"/>
            <a:pathLst>
              <a:path w="5638800" h="9652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863603"/>
                </a:lnTo>
                <a:cubicBezTo>
                  <a:pt x="5638800" y="919713"/>
                  <a:pt x="5593313" y="965200"/>
                  <a:pt x="5537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502400" y="347345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Legitimate Transactions</a:t>
            </a:r>
            <a:endParaRPr lang="en-US" sz="2400"/>
          </a:p>
        </p:txBody>
      </p:sp>
      <p:sp>
        <p:nvSpPr>
          <p:cNvPr id="10" name="Text 6"/>
          <p:cNvSpPr/>
          <p:nvPr/>
        </p:nvSpPr>
        <p:spPr>
          <a:xfrm>
            <a:off x="6502400" y="398145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Spread widely across a larger </a:t>
            </a:r>
            <a:r>
              <a:rPr lang="en-US" sz="20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manifold</a:t>
            </a: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2000"/>
          </a:p>
        </p:txBody>
      </p:sp>
      <p:sp>
        <p:nvSpPr>
          <p:cNvPr id="11" name="Shape 7"/>
          <p:cNvSpPr/>
          <p:nvPr/>
        </p:nvSpPr>
        <p:spPr>
          <a:xfrm>
            <a:off x="6299200" y="4775200"/>
            <a:ext cx="5638800" cy="1016000"/>
          </a:xfrm>
          <a:custGeom>
            <a:avLst/>
            <a:gdLst/>
            <a:ahLst/>
            <a:cxnLst/>
            <a:rect l="l" t="t" r="r" b="b"/>
            <a:pathLst>
              <a:path w="5638800" h="1016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914400"/>
                </a:lnTo>
                <a:cubicBezTo>
                  <a:pt x="5638800" y="970475"/>
                  <a:pt x="5593275" y="1016000"/>
                  <a:pt x="553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502400" y="4978400"/>
            <a:ext cx="533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visual motivates using an </a:t>
            </a:r>
            <a:r>
              <a:rPr lang="en-US" b="1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IsolationForest</a:t>
            </a:r>
            <a:r>
              <a:rPr lang="en-US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anomaly score.</a:t>
            </a:r>
            <a:endParaRPr lang="en-US"/>
          </a:p>
        </p:txBody>
      </p:sp>
      <p:pic>
        <p:nvPicPr>
          <p:cNvPr id="14" name="Picture 13" descr="A graph showing a number of lines&#10;&#10;AI-generated content may be incorrect.">
            <a:extLst>
              <a:ext uri="{FF2B5EF4-FFF2-40B4-BE49-F238E27FC236}">
                <a16:creationId xmlns:a16="http://schemas.microsoft.com/office/drawing/2014/main" id="{1785AEA7-2196-70F0-0169-C5564F52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5" y="1201925"/>
            <a:ext cx="6042326" cy="47081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3700" y="448628"/>
            <a:ext cx="694192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9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Conservative Outlier Filtering</a:t>
            </a:r>
            <a:endParaRPr lang="en-US" sz="3900"/>
          </a:p>
        </p:txBody>
      </p:sp>
      <p:sp>
        <p:nvSpPr>
          <p:cNvPr id="13" name="Shape 10"/>
          <p:cNvSpPr/>
          <p:nvPr/>
        </p:nvSpPr>
        <p:spPr>
          <a:xfrm>
            <a:off x="6096000" y="5153025"/>
            <a:ext cx="5915025" cy="923925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108701" y="5435600"/>
            <a:ext cx="552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&lt;1% conservative outlier removal in V10, V12, V14, V17 to remove noise, not fraud.</a:t>
            </a:r>
            <a:endParaRPr lang="en-US" sz="2000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B5839C-447C-0171-1BAD-B1BF99FC0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" y="0"/>
            <a:ext cx="5392954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6ABFBE-E317-5B9D-DEB8-7D4446AE254B}"/>
              </a:ext>
            </a:extLst>
          </p:cNvPr>
          <p:cNvSpPr txBox="1"/>
          <p:nvPr/>
        </p:nvSpPr>
        <p:spPr>
          <a:xfrm>
            <a:off x="5657850" y="1590675"/>
            <a:ext cx="65109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9000"/>
              <a:buFont typeface="Arial" panose="020B0604020202020204" pitchFamily="34" charset="0"/>
              <a:buChar char="•"/>
            </a:pPr>
            <a:r>
              <a:rPr lang="en-US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Total outliers removed: 27 (0.01%)</a:t>
            </a:r>
            <a:endParaRPr lang="tr-TR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457200" indent="-457200">
              <a:buSzPct val="99000"/>
              <a:buFont typeface="Arial" panose="020B0604020202020204" pitchFamily="34" charset="0"/>
              <a:buChar char="•"/>
            </a:pPr>
            <a:endParaRPr lang="en-US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457200" indent="-457200">
              <a:buSzPct val="99000"/>
              <a:buFont typeface="Arial" panose="020B0604020202020204" pitchFamily="34" charset="0"/>
              <a:buChar char="•"/>
            </a:pPr>
            <a:r>
              <a:rPr lang="en-US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Original size: 284807 </a:t>
            </a:r>
            <a:endParaRPr lang="tr-TR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>
              <a:buSzPct val="99000"/>
            </a:pPr>
            <a:r>
              <a:rPr lang="tr-TR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    </a:t>
            </a:r>
            <a:r>
              <a:rPr lang="en-US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Clean size: 284780</a:t>
            </a:r>
            <a:endParaRPr lang="tr-TR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457200" indent="-457200">
              <a:buSzPct val="99000"/>
              <a:buFont typeface="Arial" panose="020B0604020202020204" pitchFamily="34" charset="0"/>
              <a:buChar char="•"/>
            </a:pPr>
            <a:endParaRPr lang="en-US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457200" indent="-457200">
              <a:buSzPct val="99000"/>
              <a:buFont typeface="Arial" panose="020B0604020202020204" pitchFamily="34" charset="0"/>
              <a:buChar char="•"/>
            </a:pPr>
            <a:r>
              <a:rPr lang="en-US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Fraud cases before: 492 </a:t>
            </a:r>
            <a:endParaRPr lang="tr-TR" sz="28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>
              <a:buSzPct val="99000"/>
            </a:pPr>
            <a:r>
              <a:rPr lang="tr-TR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   </a:t>
            </a:r>
            <a:r>
              <a:rPr lang="en-US" sz="28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Fraud cases after: 465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1287405F-2D74-C2DB-3677-E7ABDBF4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60325"/>
            <a:ext cx="12334875" cy="6918325"/>
          </a:xfrm>
          <a:prstGeom prst="rect">
            <a:avLst/>
          </a:prstGeom>
        </p:spPr>
      </p:pic>
      <p:pic>
        <p:nvPicPr>
          <p:cNvPr id="4" name="Picture 3" descr="A graph of red and blue lines&#10;&#10;AI-generated content may be incorrect.">
            <a:extLst>
              <a:ext uri="{FF2B5EF4-FFF2-40B4-BE49-F238E27FC236}">
                <a16:creationId xmlns:a16="http://schemas.microsoft.com/office/drawing/2014/main" id="{174C0AD7-BA8B-77BD-4CDB-0FB3DCC9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" y="4422"/>
            <a:ext cx="12191999" cy="67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425450"/>
            <a:ext cx="1178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SMOTE Attempt &amp; Rejection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>
          <a:xfrm>
            <a:off x="254000" y="1865312"/>
            <a:ext cx="123348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SMOTE was applied as promised in the proposal to fulfill the initial plan.</a:t>
            </a:r>
            <a:endParaRPr lang="en-US" sz="2600"/>
          </a:p>
        </p:txBody>
      </p:sp>
      <p:sp>
        <p:nvSpPr>
          <p:cNvPr id="5" name="Shape 2"/>
          <p:cNvSpPr/>
          <p:nvPr/>
        </p:nvSpPr>
        <p:spPr>
          <a:xfrm>
            <a:off x="63421" y="3030962"/>
            <a:ext cx="6324995" cy="141732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28560" y="3488416"/>
            <a:ext cx="444302" cy="44259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33268" y="3434822"/>
            <a:ext cx="519474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 features made synthetic SMOTE points distort geometry.</a:t>
            </a:r>
            <a:endParaRPr lang="en-US" sz="2400"/>
          </a:p>
        </p:txBody>
      </p:sp>
      <p:sp>
        <p:nvSpPr>
          <p:cNvPr id="8" name="Shape 5"/>
          <p:cNvSpPr/>
          <p:nvPr/>
        </p:nvSpPr>
        <p:spPr>
          <a:xfrm>
            <a:off x="5503653" y="4806315"/>
            <a:ext cx="6723588" cy="141732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739525" y="5246774"/>
            <a:ext cx="459422" cy="46355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88416" y="5185410"/>
            <a:ext cx="58388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 </a:t>
            </a: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 decreased, so SMOTE was removed.</a:t>
            </a:r>
            <a:endParaRPr 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4017794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Results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814" y="674284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Models Trained in the Pipeline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257835" y="1994757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359436" y="2391572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 (scaled)</a:t>
            </a:r>
            <a:endParaRPr lang="en-US" sz="2400"/>
          </a:p>
        </p:txBody>
      </p:sp>
      <p:sp>
        <p:nvSpPr>
          <p:cNvPr id="6" name="Shape 3"/>
          <p:cNvSpPr/>
          <p:nvPr/>
        </p:nvSpPr>
        <p:spPr>
          <a:xfrm>
            <a:off x="4220235" y="1994757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7" name="Text 4"/>
          <p:cNvSpPr/>
          <p:nvPr/>
        </p:nvSpPr>
        <p:spPr>
          <a:xfrm>
            <a:off x="4321836" y="2347434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</a:t>
            </a:r>
            <a:endParaRPr lang="en-US" sz="2400"/>
          </a:p>
        </p:txBody>
      </p:sp>
      <p:sp>
        <p:nvSpPr>
          <p:cNvPr id="8" name="Shape 5"/>
          <p:cNvSpPr/>
          <p:nvPr/>
        </p:nvSpPr>
        <p:spPr>
          <a:xfrm>
            <a:off x="8182635" y="1994757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8284236" y="235606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XGBoost (scale_pos_weight)</a:t>
            </a:r>
            <a:endParaRPr lang="en-US" sz="2400"/>
          </a:p>
        </p:txBody>
      </p:sp>
      <p:sp>
        <p:nvSpPr>
          <p:cNvPr id="10" name="Shape 7"/>
          <p:cNvSpPr/>
          <p:nvPr/>
        </p:nvSpPr>
        <p:spPr>
          <a:xfrm>
            <a:off x="254000" y="3336642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355601" y="3736285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LightGBM (class weights)</a:t>
            </a:r>
            <a:endParaRPr lang="en-US" sz="2400"/>
          </a:p>
        </p:txBody>
      </p:sp>
      <p:sp>
        <p:nvSpPr>
          <p:cNvPr id="12" name="Shape 9"/>
          <p:cNvSpPr/>
          <p:nvPr/>
        </p:nvSpPr>
        <p:spPr>
          <a:xfrm>
            <a:off x="4216400" y="3336642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4318001" y="3689416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BalancedBagging</a:t>
            </a:r>
            <a:endParaRPr lang="en-US" sz="2400"/>
          </a:p>
        </p:txBody>
      </p:sp>
      <p:sp>
        <p:nvSpPr>
          <p:cNvPr id="14" name="Shape 11"/>
          <p:cNvSpPr/>
          <p:nvPr/>
        </p:nvSpPr>
        <p:spPr>
          <a:xfrm>
            <a:off x="8178800" y="3336642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5" name="Text 12"/>
          <p:cNvSpPr/>
          <p:nvPr/>
        </p:nvSpPr>
        <p:spPr>
          <a:xfrm>
            <a:off x="8280401" y="3733457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EasyEnsemble</a:t>
            </a:r>
            <a:endParaRPr lang="en-US" sz="2400"/>
          </a:p>
        </p:txBody>
      </p:sp>
      <p:sp>
        <p:nvSpPr>
          <p:cNvPr id="16" name="Shape 13"/>
          <p:cNvSpPr/>
          <p:nvPr/>
        </p:nvSpPr>
        <p:spPr>
          <a:xfrm>
            <a:off x="254000" y="4597056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7" name="Text 14"/>
          <p:cNvSpPr/>
          <p:nvPr/>
        </p:nvSpPr>
        <p:spPr>
          <a:xfrm>
            <a:off x="359436" y="4947863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Voting Ensemble</a:t>
            </a:r>
            <a:endParaRPr lang="en-US" sz="2400"/>
          </a:p>
        </p:txBody>
      </p:sp>
      <p:sp>
        <p:nvSpPr>
          <p:cNvPr id="18" name="Shape 15"/>
          <p:cNvSpPr/>
          <p:nvPr/>
        </p:nvSpPr>
        <p:spPr>
          <a:xfrm>
            <a:off x="4216400" y="4597056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9" name="Text 16"/>
          <p:cNvSpPr/>
          <p:nvPr/>
        </p:nvSpPr>
        <p:spPr>
          <a:xfrm>
            <a:off x="4355147" y="4947863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Calibration</a:t>
            </a:r>
            <a:endParaRPr lang="en-US" sz="2400"/>
          </a:p>
        </p:txBody>
      </p:sp>
      <p:sp>
        <p:nvSpPr>
          <p:cNvPr id="20" name="Shape 17"/>
          <p:cNvSpPr/>
          <p:nvPr/>
        </p:nvSpPr>
        <p:spPr>
          <a:xfrm>
            <a:off x="8178800" y="4597056"/>
            <a:ext cx="3886679" cy="1006415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1" name="Text 18"/>
          <p:cNvSpPr/>
          <p:nvPr/>
        </p:nvSpPr>
        <p:spPr>
          <a:xfrm>
            <a:off x="8284236" y="4947863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Threshold Optimization</a:t>
            </a:r>
            <a:endParaRPr lang="en-US" sz="2400"/>
          </a:p>
        </p:txBody>
      </p:sp>
      <p:sp>
        <p:nvSpPr>
          <p:cNvPr id="22" name="Shape 19"/>
          <p:cNvSpPr/>
          <p:nvPr/>
        </p:nvSpPr>
        <p:spPr>
          <a:xfrm rot="10800000">
            <a:off x="292100" y="5892936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t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B48EE554-5C50-DC77-950A-33244453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2F99A-D6B2-6FA9-E7FC-8EA12364FCE2}"/>
              </a:ext>
            </a:extLst>
          </p:cNvPr>
          <p:cNvSpPr txBox="1"/>
          <p:nvPr/>
        </p:nvSpPr>
        <p:spPr>
          <a:xfrm>
            <a:off x="1990848" y="3725"/>
            <a:ext cx="8664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D47A1"/>
                </a:solidFill>
                <a:latin typeface="Noto Sans SC"/>
                <a:ea typeface="+mn-lt"/>
                <a:cs typeface="+mn-lt"/>
              </a:rPr>
              <a:t>Why PR-AUC is the Right Metric</a:t>
            </a:r>
            <a:r>
              <a:rPr lang="tr-TR" sz="3600" b="1">
                <a:solidFill>
                  <a:srgbClr val="0D47A1"/>
                </a:solidFill>
                <a:latin typeface="Noto Sans SC"/>
                <a:ea typeface="+mn-lt"/>
                <a:cs typeface="+mn-lt"/>
              </a:rPr>
              <a:t>?</a:t>
            </a:r>
            <a:endParaRPr lang="en-US" sz="4400" b="1">
              <a:solidFill>
                <a:srgbClr val="0D47A1"/>
              </a:solidFill>
              <a:latin typeface="Noto Sans SC"/>
              <a:ea typeface="MiSans"/>
              <a:cs typeface="MiSans"/>
            </a:endParaRPr>
          </a:p>
          <a:p>
            <a:endParaRPr lang="en-US"/>
          </a:p>
          <a:p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F20B86CD-1C46-1E77-C44E-995059C49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983841"/>
              </p:ext>
            </p:extLst>
          </p:nvPr>
        </p:nvGraphicFramePr>
        <p:xfrm>
          <a:off x="580103" y="581850"/>
          <a:ext cx="11307096" cy="585991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112671">
                  <a:extLst>
                    <a:ext uri="{9D8B030D-6E8A-4147-A177-3AD203B41FA5}">
                      <a16:colId xmlns:a16="http://schemas.microsoft.com/office/drawing/2014/main" val="403870757"/>
                    </a:ext>
                  </a:extLst>
                </a:gridCol>
                <a:gridCol w="3047113">
                  <a:extLst>
                    <a:ext uri="{9D8B030D-6E8A-4147-A177-3AD203B41FA5}">
                      <a16:colId xmlns:a16="http://schemas.microsoft.com/office/drawing/2014/main" val="2288537782"/>
                    </a:ext>
                  </a:extLst>
                </a:gridCol>
                <a:gridCol w="7147312">
                  <a:extLst>
                    <a:ext uri="{9D8B030D-6E8A-4147-A177-3AD203B41FA5}">
                      <a16:colId xmlns:a16="http://schemas.microsoft.com/office/drawing/2014/main" val="1272510924"/>
                    </a:ext>
                  </a:extLst>
                </a:gridCol>
              </a:tblGrid>
              <a:tr h="3335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000" b="1" err="1"/>
                        <a:t>Metric</a:t>
                      </a:r>
                      <a:endParaRPr lang="tr-TR" sz="2000" b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000" b="1" err="1"/>
                        <a:t>Verdict</a:t>
                      </a:r>
                      <a:endParaRPr lang="tr-TR" sz="2000" b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2000" b="1"/>
                        <a:t>Technical </a:t>
                      </a:r>
                      <a:r>
                        <a:rPr lang="tr-TR" sz="2000" b="1" err="1"/>
                        <a:t>Rationale</a:t>
                      </a:r>
                      <a:r>
                        <a:rPr lang="tr-TR" sz="2000" b="1"/>
                        <a:t> (</a:t>
                      </a:r>
                      <a:r>
                        <a:rPr lang="tr-TR" sz="2000" b="1" err="1"/>
                        <a:t>The</a:t>
                      </a:r>
                      <a:r>
                        <a:rPr lang="tr-TR" sz="2000" b="1"/>
                        <a:t> "</a:t>
                      </a:r>
                      <a:r>
                        <a:rPr lang="tr-TR" sz="2000" b="1" err="1"/>
                        <a:t>Why</a:t>
                      </a:r>
                      <a:r>
                        <a:rPr lang="tr-TR" sz="2000" b="1"/>
                        <a:t>")</a:t>
                      </a:r>
                      <a:endParaRPr lang="tr-TR" sz="2000" b="1">
                        <a:latin typeface="Google Sans Text"/>
                      </a:endParaRP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4759610"/>
                  </a:ext>
                </a:extLst>
              </a:tr>
              <a:tr h="994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 err="1"/>
                        <a:t>Accuracy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❌ </a:t>
                      </a:r>
                      <a:r>
                        <a:rPr lang="tr-TR" sz="1600" err="1"/>
                        <a:t>Misleading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Accuracy is misleading in fraud </a:t>
                      </a:r>
                      <a:r>
                        <a:rPr lang="en-US" sz="1600" err="1"/>
                        <a:t>detection.It</a:t>
                      </a:r>
                      <a:r>
                        <a:rPr lang="en-US" sz="1600"/>
                        <a:t> is dominated by normal transactions and hides how well fraud is actually detected.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34264148"/>
                  </a:ext>
                </a:extLst>
              </a:tr>
              <a:tr h="699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/>
                        <a:t>ROC-AUC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dirty="0"/>
                        <a:t>⚠️ </a:t>
                      </a:r>
                      <a:r>
                        <a:rPr lang="tr-TR" sz="1600" dirty="0" err="1"/>
                        <a:t>Over-Optimistic</a:t>
                      </a:r>
                      <a:endParaRPr lang="tr-TR" sz="160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ROC-AUC often looks strong, but it is over-optimistic in highly imbalanced datasets.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80852445"/>
                  </a:ext>
                </a:extLst>
              </a:tr>
              <a:tr h="1708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 dirty="0"/>
                        <a:t>PR-AUC</a:t>
                      </a:r>
                      <a:endParaRPr lang="tr-TR" sz="160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🏆 Model </a:t>
                      </a:r>
                      <a:r>
                        <a:rPr lang="tr-TR" sz="1600" err="1"/>
                        <a:t>Selection</a:t>
                      </a:r>
                      <a:r>
                        <a:rPr lang="tr-TR" sz="1600"/>
                        <a:t> </a:t>
                      </a:r>
                      <a:r>
                        <a:rPr lang="tr-TR" sz="1600" err="1"/>
                        <a:t>Metric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PR-AUC measures the model’s ability to rank fraudulent transactions ahead of normal ones.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Unlike F1 or F2, it evaluates performance across all thresholds.</a:t>
                      </a:r>
                    </a:p>
                    <a:p>
                      <a:pPr algn="ctr"/>
                      <a:r>
                        <a:rPr lang="en-US" sz="1600" dirty="0"/>
                        <a:t>This makes PR-AUC threshold-independent and reliable under extreme class imbalance.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8101764"/>
                  </a:ext>
                </a:extLst>
              </a:tr>
              <a:tr h="5185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/>
                        <a:t>Recall</a:t>
                      </a:r>
                      <a:endParaRPr lang="tr-TR" sz="1600" err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🛡️ Coverage</a:t>
                      </a:r>
                      <a:endParaRPr lang="tr-TR" sz="1600" err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Recall measures how many fraud cases we actually catch.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251055270"/>
                  </a:ext>
                </a:extLst>
              </a:tr>
              <a:tr h="5185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/>
                        <a:t>Precision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🎯 Reliability</a:t>
                      </a:r>
                      <a:endParaRPr lang="tr-TR" sz="1600" err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Precision measures how many predicted frauds are actually fraud.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564351424"/>
                  </a:ext>
                </a:extLst>
              </a:tr>
              <a:tr h="5185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/>
                        <a:t>F1-Score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⚖️ Balanced Metric</a:t>
                      </a:r>
                      <a:endParaRPr lang="tr-TR" sz="1600" err="1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F1-score balances precision and recall equally.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75119959"/>
                  </a:ext>
                </a:extLst>
              </a:tr>
              <a:tr h="5185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 b="1"/>
                        <a:t>F2-Score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600"/>
                        <a:t>🚀 </a:t>
                      </a:r>
                      <a:r>
                        <a:rPr lang="tr-TR" sz="1600" err="1"/>
                        <a:t>Optimization</a:t>
                      </a:r>
                      <a:r>
                        <a:rPr lang="tr-TR" sz="1600"/>
                        <a:t> </a:t>
                      </a:r>
                      <a:r>
                        <a:rPr lang="tr-TR" sz="1600" err="1"/>
                        <a:t>Target</a:t>
                      </a:r>
                      <a:endParaRPr lang="tr-TR" sz="16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F2-score gives more importance to recall than precision</a:t>
                      </a:r>
                      <a:r>
                        <a:rPr lang="tr-TR" sz="1600" dirty="0"/>
                        <a:t> </a:t>
                      </a:r>
                      <a:r>
                        <a:rPr lang="en-US" sz="1600" dirty="0"/>
                        <a:t>but it does not guarantee higher recall — it simply optimizes the recall–precision trade-off at a single threshold.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045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2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4727" y="96013"/>
            <a:ext cx="936576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Logistic Regression Results</a:t>
            </a:r>
            <a:r>
              <a:rPr lang="tr-TR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</a:t>
            </a:r>
            <a:r>
              <a:rPr lang="tr-TR" sz="32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class_weights</a:t>
            </a:r>
            <a:r>
              <a:rPr lang="tr-TR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239192" y="825910"/>
            <a:ext cx="5740400" cy="322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tr-TR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Purpose</a:t>
            </a:r>
            <a:r>
              <a:rPr lang="tr-TR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: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Baseline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model (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proposal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requirement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)</a:t>
            </a:r>
          </a:p>
          <a:p>
            <a:r>
              <a:rPr lang="tr-TR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Impact</a:t>
            </a:r>
            <a:r>
              <a:rPr lang="tr-TR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: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Thousands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of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false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alarms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→ </a:t>
            </a:r>
            <a:r>
              <a:rPr lang="tr-TR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not </a:t>
            </a:r>
            <a:r>
              <a:rPr lang="tr-TR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deployable</a:t>
            </a:r>
            <a:endParaRPr lang="tr-TR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endParaRPr lang="tr-TR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86771" y="1193415"/>
            <a:ext cx="4906339" cy="547504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334190" y="1354506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09443" y="37148"/>
                </a:moveTo>
                <a:cubicBezTo>
                  <a:pt x="319445" y="33814"/>
                  <a:pt x="324802" y="23039"/>
                  <a:pt x="321469" y="13037"/>
                </a:cubicBezTo>
                <a:cubicBezTo>
                  <a:pt x="318135" y="3036"/>
                  <a:pt x="307360" y="-2322"/>
                  <a:pt x="297418" y="953"/>
                </a:cubicBezTo>
                <a:lnTo>
                  <a:pt x="230148" y="23396"/>
                </a:lnTo>
                <a:cubicBezTo>
                  <a:pt x="221873" y="9406"/>
                  <a:pt x="206573" y="0"/>
                  <a:pt x="189131" y="0"/>
                </a:cubicBezTo>
                <a:cubicBezTo>
                  <a:pt x="162818" y="0"/>
                  <a:pt x="141506" y="21312"/>
                  <a:pt x="141506" y="47625"/>
                </a:cubicBezTo>
                <a:cubicBezTo>
                  <a:pt x="141506" y="49411"/>
                  <a:pt x="141625" y="51137"/>
                  <a:pt x="141803" y="52864"/>
                </a:cubicBezTo>
                <a:lnTo>
                  <a:pt x="68818" y="77152"/>
                </a:lnTo>
                <a:cubicBezTo>
                  <a:pt x="58817" y="80486"/>
                  <a:pt x="53459" y="91261"/>
                  <a:pt x="56793" y="101263"/>
                </a:cubicBezTo>
                <a:cubicBezTo>
                  <a:pt x="60127" y="111264"/>
                  <a:pt x="70902" y="116622"/>
                  <a:pt x="80903" y="113288"/>
                </a:cubicBezTo>
                <a:lnTo>
                  <a:pt x="161568" y="86380"/>
                </a:lnTo>
                <a:cubicBezTo>
                  <a:pt x="164247" y="88285"/>
                  <a:pt x="167104" y="89892"/>
                  <a:pt x="170140" y="91261"/>
                </a:cubicBezTo>
                <a:lnTo>
                  <a:pt x="170140" y="285750"/>
                </a:lnTo>
                <a:cubicBezTo>
                  <a:pt x="170140" y="296287"/>
                  <a:pt x="178653" y="304800"/>
                  <a:pt x="189190" y="304800"/>
                </a:cubicBezTo>
                <a:lnTo>
                  <a:pt x="303490" y="304800"/>
                </a:lnTo>
                <a:cubicBezTo>
                  <a:pt x="314027" y="304800"/>
                  <a:pt x="322540" y="296287"/>
                  <a:pt x="322540" y="285750"/>
                </a:cubicBezTo>
                <a:cubicBezTo>
                  <a:pt x="322540" y="275213"/>
                  <a:pt x="314027" y="266700"/>
                  <a:pt x="303490" y="266700"/>
                </a:cubicBezTo>
                <a:lnTo>
                  <a:pt x="208240" y="266700"/>
                </a:lnTo>
                <a:lnTo>
                  <a:pt x="208240" y="91261"/>
                </a:lnTo>
                <a:cubicBezTo>
                  <a:pt x="220742" y="85785"/>
                  <a:pt x="230386" y="75188"/>
                  <a:pt x="234553" y="62091"/>
                </a:cubicBezTo>
                <a:lnTo>
                  <a:pt x="309503" y="37088"/>
                </a:lnTo>
                <a:close/>
                <a:moveTo>
                  <a:pt x="260330" y="171450"/>
                </a:moveTo>
                <a:lnTo>
                  <a:pt x="303431" y="97512"/>
                </a:lnTo>
                <a:lnTo>
                  <a:pt x="346531" y="171450"/>
                </a:lnTo>
                <a:lnTo>
                  <a:pt x="260271" y="171450"/>
                </a:lnTo>
                <a:close/>
                <a:moveTo>
                  <a:pt x="303431" y="228600"/>
                </a:moveTo>
                <a:cubicBezTo>
                  <a:pt x="340876" y="228600"/>
                  <a:pt x="372011" y="208359"/>
                  <a:pt x="378440" y="181630"/>
                </a:cubicBezTo>
                <a:cubicBezTo>
                  <a:pt x="379988" y="175081"/>
                  <a:pt x="377845" y="168354"/>
                  <a:pt x="374452" y="162520"/>
                </a:cubicBezTo>
                <a:lnTo>
                  <a:pt x="317778" y="65365"/>
                </a:lnTo>
                <a:cubicBezTo>
                  <a:pt x="314801" y="60246"/>
                  <a:pt x="309324" y="57150"/>
                  <a:pt x="303431" y="57150"/>
                </a:cubicBezTo>
                <a:cubicBezTo>
                  <a:pt x="297537" y="57150"/>
                  <a:pt x="292060" y="60305"/>
                  <a:pt x="289084" y="65365"/>
                </a:cubicBezTo>
                <a:lnTo>
                  <a:pt x="232410" y="162580"/>
                </a:lnTo>
                <a:cubicBezTo>
                  <a:pt x="229017" y="168414"/>
                  <a:pt x="226874" y="175141"/>
                  <a:pt x="228421" y="181689"/>
                </a:cubicBezTo>
                <a:cubicBezTo>
                  <a:pt x="234851" y="208359"/>
                  <a:pt x="265986" y="228660"/>
                  <a:pt x="303431" y="228660"/>
                </a:cubicBezTo>
                <a:close/>
                <a:moveTo>
                  <a:pt x="75486" y="173712"/>
                </a:moveTo>
                <a:lnTo>
                  <a:pt x="118586" y="247650"/>
                </a:lnTo>
                <a:lnTo>
                  <a:pt x="32325" y="247650"/>
                </a:lnTo>
                <a:lnTo>
                  <a:pt x="75426" y="173712"/>
                </a:lnTo>
                <a:close/>
                <a:moveTo>
                  <a:pt x="536" y="257830"/>
                </a:moveTo>
                <a:cubicBezTo>
                  <a:pt x="6965" y="284559"/>
                  <a:pt x="38100" y="304800"/>
                  <a:pt x="75486" y="304800"/>
                </a:cubicBezTo>
                <a:cubicBezTo>
                  <a:pt x="112871" y="304800"/>
                  <a:pt x="144066" y="284559"/>
                  <a:pt x="150495" y="257830"/>
                </a:cubicBezTo>
                <a:cubicBezTo>
                  <a:pt x="152043" y="251281"/>
                  <a:pt x="149900" y="244554"/>
                  <a:pt x="146506" y="238720"/>
                </a:cubicBezTo>
                <a:lnTo>
                  <a:pt x="89833" y="141565"/>
                </a:lnTo>
                <a:cubicBezTo>
                  <a:pt x="86856" y="136446"/>
                  <a:pt x="81379" y="133350"/>
                  <a:pt x="75486" y="133350"/>
                </a:cubicBezTo>
                <a:cubicBezTo>
                  <a:pt x="69592" y="133350"/>
                  <a:pt x="64115" y="136505"/>
                  <a:pt x="61139" y="141565"/>
                </a:cubicBezTo>
                <a:lnTo>
                  <a:pt x="4524" y="238780"/>
                </a:lnTo>
                <a:cubicBezTo>
                  <a:pt x="1131" y="244614"/>
                  <a:pt x="-1012" y="251341"/>
                  <a:pt x="536" y="257889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57930" y="1310485"/>
            <a:ext cx="463377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Recall</a:t>
            </a:r>
            <a:r>
              <a:rPr lang="tr-TR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(0.93)</a:t>
            </a:r>
            <a:r>
              <a:rPr lang="en-US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Low Precision</a:t>
            </a:r>
            <a:r>
              <a:rPr lang="tr-TR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(0.06)</a:t>
            </a:r>
            <a:endParaRPr lang="en-US" b="1" dirty="0"/>
          </a:p>
        </p:txBody>
      </p:sp>
      <p:sp>
        <p:nvSpPr>
          <p:cNvPr id="8" name="Shape 5"/>
          <p:cNvSpPr/>
          <p:nvPr/>
        </p:nvSpPr>
        <p:spPr>
          <a:xfrm>
            <a:off x="239192" y="1848459"/>
            <a:ext cx="4853918" cy="447467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21913" y="19327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142875" y="57150"/>
                </a:moveTo>
                <a:cubicBezTo>
                  <a:pt x="146864" y="57150"/>
                  <a:pt x="150674" y="58817"/>
                  <a:pt x="153412" y="61793"/>
                </a:cubicBezTo>
                <a:lnTo>
                  <a:pt x="195739" y="107930"/>
                </a:lnTo>
                <a:lnTo>
                  <a:pt x="223242" y="80367"/>
                </a:lnTo>
                <a:cubicBezTo>
                  <a:pt x="228838" y="74771"/>
                  <a:pt x="237887" y="74771"/>
                  <a:pt x="243423" y="80367"/>
                </a:cubicBezTo>
                <a:lnTo>
                  <a:pt x="281523" y="118467"/>
                </a:lnTo>
                <a:cubicBezTo>
                  <a:pt x="284202" y="121146"/>
                  <a:pt x="285690" y="124777"/>
                  <a:pt x="285690" y="128588"/>
                </a:cubicBezTo>
                <a:lnTo>
                  <a:pt x="285690" y="195263"/>
                </a:lnTo>
                <a:cubicBezTo>
                  <a:pt x="285690" y="203180"/>
                  <a:pt x="279321" y="209550"/>
                  <a:pt x="271403" y="209550"/>
                </a:cubicBezTo>
                <a:lnTo>
                  <a:pt x="90428" y="209550"/>
                </a:lnTo>
                <a:cubicBezTo>
                  <a:pt x="82510" y="209550"/>
                  <a:pt x="76140" y="203180"/>
                  <a:pt x="76140" y="195263"/>
                </a:cubicBezTo>
                <a:lnTo>
                  <a:pt x="76140" y="128588"/>
                </a:lnTo>
                <a:cubicBezTo>
                  <a:pt x="76140" y="125016"/>
                  <a:pt x="77510" y="121563"/>
                  <a:pt x="79891" y="118943"/>
                </a:cubicBezTo>
                <a:lnTo>
                  <a:pt x="132278" y="61793"/>
                </a:lnTo>
                <a:cubicBezTo>
                  <a:pt x="134957" y="58817"/>
                  <a:pt x="138827" y="57150"/>
                  <a:pt x="142815" y="5715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20132" y="1932782"/>
            <a:ext cx="2718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PR-AUC: ~0.69 (weak)</a:t>
            </a:r>
            <a:endParaRPr lang="en-US" dirty="0"/>
          </a:p>
        </p:txBody>
      </p:sp>
      <p:pic>
        <p:nvPicPr>
          <p:cNvPr id="17" name="Picture 16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DC7AE49E-1C99-E686-77AF-F107DDDD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25" y="4064729"/>
            <a:ext cx="5344410" cy="2823247"/>
          </a:xfrm>
          <a:prstGeom prst="rect">
            <a:avLst/>
          </a:prstGeom>
        </p:spPr>
      </p:pic>
      <p:pic>
        <p:nvPicPr>
          <p:cNvPr id="19" name="Picture 18" descr="A graph of a logistic regression&#10;&#10;AI-generated content may be incorrect.">
            <a:extLst>
              <a:ext uri="{FF2B5EF4-FFF2-40B4-BE49-F238E27FC236}">
                <a16:creationId xmlns:a16="http://schemas.microsoft.com/office/drawing/2014/main" id="{790F3101-0BD3-B124-92EC-95FC5C4C5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67" y="4347955"/>
            <a:ext cx="5219377" cy="2512096"/>
          </a:xfrm>
          <a:prstGeom prst="rect">
            <a:avLst/>
          </a:prstGeom>
        </p:spPr>
      </p:pic>
      <p:pic>
        <p:nvPicPr>
          <p:cNvPr id="12" name="Resim 11" descr="metin, ekran görüntüsü, sayı, numara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05F4712-7E60-E3FA-55B9-DDBAB1173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430" y="643520"/>
            <a:ext cx="5668415" cy="370238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AECF9A77-31EB-0538-7862-E901AEB4FC10}"/>
              </a:ext>
            </a:extLst>
          </p:cNvPr>
          <p:cNvSpPr txBox="1"/>
          <p:nvPr/>
        </p:nvSpPr>
        <p:spPr>
          <a:xfrm>
            <a:off x="79274" y="2345930"/>
            <a:ext cx="6016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applied class weights, the </a:t>
            </a:r>
            <a:r>
              <a:rPr lang="en-US" b="1" dirty="0"/>
              <a:t>Recall increased significantly</a:t>
            </a:r>
            <a:r>
              <a:rPr lang="en-US" dirty="0"/>
              <a:t> to 94%</a:t>
            </a:r>
            <a:r>
              <a:rPr lang="tr-TR" dirty="0"/>
              <a:t> ,</a:t>
            </a:r>
            <a:r>
              <a:rPr lang="en-US" dirty="0"/>
              <a:t> However, this caused a </a:t>
            </a:r>
            <a:r>
              <a:rPr lang="en-US" b="1" dirty="0"/>
              <a:t>drop in Precision</a:t>
            </a:r>
            <a:r>
              <a:rPr lang="en-US" dirty="0"/>
              <a:t> due to the 'Precision-Recall Trade-off</a:t>
            </a:r>
            <a:r>
              <a:rPr lang="tr-TR" dirty="0"/>
              <a:t>.</a:t>
            </a:r>
          </a:p>
          <a:p>
            <a:r>
              <a:rPr lang="en-US" dirty="0"/>
              <a:t>The model became </a:t>
            </a:r>
            <a:r>
              <a:rPr lang="en-US" b="1" dirty="0"/>
              <a:t>more aggressive</a:t>
            </a:r>
            <a:r>
              <a:rPr lang="en-US" dirty="0"/>
              <a:t> in catching frauds.</a:t>
            </a:r>
            <a:endParaRPr lang="tr-TR" dirty="0"/>
          </a:p>
          <a:p>
            <a:r>
              <a:rPr lang="en-US" dirty="0"/>
              <a:t>Since Logistic Regression is a </a:t>
            </a:r>
            <a:r>
              <a:rPr lang="en-US" b="1" dirty="0"/>
              <a:t>linear model</a:t>
            </a:r>
            <a:r>
              <a:rPr lang="en-US" dirty="0"/>
              <a:t>, it struggled to separate the classes perfectly without creating false alarms.</a:t>
            </a:r>
            <a:endParaRPr lang="en-US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34875" cy="69183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527141" y="419088"/>
            <a:ext cx="518291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Random Forest Results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</a:t>
            </a:r>
            <a:r>
              <a:rPr lang="tr-TR" sz="32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class_weights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3200"/>
          </a:p>
        </p:txBody>
      </p:sp>
      <p:sp>
        <p:nvSpPr>
          <p:cNvPr id="7" name="Text 1"/>
          <p:cNvSpPr/>
          <p:nvPr/>
        </p:nvSpPr>
        <p:spPr>
          <a:xfrm>
            <a:off x="6248399" y="1349372"/>
            <a:ext cx="596212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PR-AUC improved from 69% to 85%, confirming that ensemble tree-based models fundamentally outperform linear models for this problem.</a:t>
            </a:r>
          </a:p>
        </p:txBody>
      </p:sp>
      <p:sp>
        <p:nvSpPr>
          <p:cNvPr id="8" name="Shape 2"/>
          <p:cNvSpPr/>
          <p:nvPr/>
        </p:nvSpPr>
        <p:spPr>
          <a:xfrm>
            <a:off x="6167437" y="2200426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3"/>
          <p:cNvSpPr/>
          <p:nvPr/>
        </p:nvSpPr>
        <p:spPr>
          <a:xfrm>
            <a:off x="6398308" y="239425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4"/>
          <p:cNvSpPr/>
          <p:nvPr/>
        </p:nvSpPr>
        <p:spPr>
          <a:xfrm>
            <a:off x="6833572" y="2347323"/>
            <a:ext cx="466387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 Precision</a:t>
            </a:r>
            <a:r>
              <a:rPr lang="tr-TR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(0.96) </a:t>
            </a: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tr-TR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 Balance</a:t>
            </a:r>
            <a:r>
              <a:rPr lang="tr-TR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(0.77)</a:t>
            </a:r>
            <a:endParaRPr lang="en-US" sz="1600"/>
          </a:p>
        </p:txBody>
      </p:sp>
      <p:sp>
        <p:nvSpPr>
          <p:cNvPr id="11" name="Shape 5"/>
          <p:cNvSpPr/>
          <p:nvPr/>
        </p:nvSpPr>
        <p:spPr>
          <a:xfrm>
            <a:off x="6203950" y="2921001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6"/>
          <p:cNvSpPr/>
          <p:nvPr/>
        </p:nvSpPr>
        <p:spPr>
          <a:xfrm>
            <a:off x="6457950" y="30734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142875" y="57150"/>
                </a:moveTo>
                <a:cubicBezTo>
                  <a:pt x="146864" y="57150"/>
                  <a:pt x="150674" y="58817"/>
                  <a:pt x="153412" y="61793"/>
                </a:cubicBezTo>
                <a:lnTo>
                  <a:pt x="195739" y="107930"/>
                </a:lnTo>
                <a:lnTo>
                  <a:pt x="223242" y="80367"/>
                </a:lnTo>
                <a:cubicBezTo>
                  <a:pt x="228838" y="74771"/>
                  <a:pt x="237887" y="74771"/>
                  <a:pt x="243423" y="80367"/>
                </a:cubicBezTo>
                <a:lnTo>
                  <a:pt x="281523" y="118467"/>
                </a:lnTo>
                <a:cubicBezTo>
                  <a:pt x="284202" y="121146"/>
                  <a:pt x="285690" y="124777"/>
                  <a:pt x="285690" y="128588"/>
                </a:cubicBezTo>
                <a:lnTo>
                  <a:pt x="285690" y="195263"/>
                </a:lnTo>
                <a:cubicBezTo>
                  <a:pt x="285690" y="203180"/>
                  <a:pt x="279321" y="209550"/>
                  <a:pt x="271403" y="209550"/>
                </a:cubicBezTo>
                <a:lnTo>
                  <a:pt x="90428" y="209550"/>
                </a:lnTo>
                <a:cubicBezTo>
                  <a:pt x="82510" y="209550"/>
                  <a:pt x="76140" y="203180"/>
                  <a:pt x="76140" y="195263"/>
                </a:cubicBezTo>
                <a:lnTo>
                  <a:pt x="76140" y="128588"/>
                </a:lnTo>
                <a:cubicBezTo>
                  <a:pt x="76140" y="125016"/>
                  <a:pt x="77510" y="121563"/>
                  <a:pt x="79891" y="118943"/>
                </a:cubicBezTo>
                <a:lnTo>
                  <a:pt x="132278" y="61793"/>
                </a:lnTo>
                <a:cubicBezTo>
                  <a:pt x="134957" y="58817"/>
                  <a:pt x="138827" y="57150"/>
                  <a:pt x="142815" y="5715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7"/>
          <p:cNvSpPr/>
          <p:nvPr/>
        </p:nvSpPr>
        <p:spPr>
          <a:xfrm>
            <a:off x="7016750" y="3003950"/>
            <a:ext cx="2148758" cy="396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 </a:t>
            </a: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0.8</a:t>
            </a: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46041</a:t>
            </a:r>
            <a:endParaRPr lang="en-US" sz="1600" dirty="0"/>
          </a:p>
        </p:txBody>
      </p:sp>
      <p:pic>
        <p:nvPicPr>
          <p:cNvPr id="21" name="Picture 20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816A15F2-EC26-BB05-0219-57012C85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77" y="2206"/>
            <a:ext cx="5962127" cy="4046899"/>
          </a:xfrm>
          <a:prstGeom prst="rect">
            <a:avLst/>
          </a:prstGeom>
        </p:spPr>
      </p:pic>
      <p:pic>
        <p:nvPicPr>
          <p:cNvPr id="23" name="Picture 22" descr="A graph showing a curve&#10;&#10;AI-generated content may be incorrect.">
            <a:extLst>
              <a:ext uri="{FF2B5EF4-FFF2-40B4-BE49-F238E27FC236}">
                <a16:creationId xmlns:a16="http://schemas.microsoft.com/office/drawing/2014/main" id="{57804880-49A3-B328-81F8-41AAC68F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762" y="3530826"/>
            <a:ext cx="4059923" cy="332717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BEE03F7-EA2B-4BDA-19F7-59B036CD7594}"/>
              </a:ext>
            </a:extLst>
          </p:cNvPr>
          <p:cNvSpPr txBox="1"/>
          <p:nvPr/>
        </p:nvSpPr>
        <p:spPr>
          <a:xfrm>
            <a:off x="0" y="4159398"/>
            <a:ext cx="8172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Also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,</a:t>
            </a: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Precision jumped from 6%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(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lr’s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value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)</a:t>
            </a: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to 96%. False positives dropped from just 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1360 </a:t>
            </a:r>
            <a:r>
              <a:rPr lang="tr-TR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to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3. T</a:t>
            </a: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his is now operationally viable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</a:p>
          <a:p>
            <a:endParaRPr lang="tr-TR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result validated our direction — but we continued exploring whether gradient boosting methods could push performance even further</a:t>
            </a:r>
            <a:r>
              <a:rPr lang="tr-TR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A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" y="1084368"/>
            <a:ext cx="2374900" cy="2374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552" y="1094951"/>
            <a:ext cx="2374900" cy="2353734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13" y="1046920"/>
            <a:ext cx="2374900" cy="2374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931" y="1054442"/>
            <a:ext cx="2374900" cy="2374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21" y="3830531"/>
            <a:ext cx="2374900" cy="2396067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8" y="4877435"/>
            <a:ext cx="1398905" cy="15062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141470" y="157268"/>
            <a:ext cx="3977216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>
                <a:solidFill>
                  <a:srgbClr val="23212C"/>
                </a:solidFill>
                <a:latin typeface="MiSans"/>
                <a:ea typeface="MiSans"/>
                <a:cs typeface="MiSans"/>
              </a:rPr>
              <a:t>CONTENTS</a:t>
            </a:r>
            <a:endParaRPr lang="en-US" sz="4800" b="1">
              <a:latin typeface="MiSans"/>
              <a:ea typeface="MiSans"/>
              <a:cs typeface="MiSans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396471" y="1526646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b="1"/>
          </a:p>
        </p:txBody>
      </p:sp>
      <p:sp>
        <p:nvSpPr>
          <p:cNvPr id="11" name="Text 2"/>
          <p:cNvSpPr/>
          <p:nvPr/>
        </p:nvSpPr>
        <p:spPr>
          <a:xfrm>
            <a:off x="728768" y="2184823"/>
            <a:ext cx="196278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Data</a:t>
            </a:r>
            <a:endParaRPr lang="en-US" sz="1600" b="1"/>
          </a:p>
        </p:txBody>
      </p:sp>
      <p:sp>
        <p:nvSpPr>
          <p:cNvPr id="12" name="Text 3"/>
          <p:cNvSpPr/>
          <p:nvPr/>
        </p:nvSpPr>
        <p:spPr>
          <a:xfrm>
            <a:off x="4218940" y="1516063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b="1"/>
          </a:p>
        </p:txBody>
      </p:sp>
      <p:sp>
        <p:nvSpPr>
          <p:cNvPr id="13" name="Text 4"/>
          <p:cNvSpPr/>
          <p:nvPr/>
        </p:nvSpPr>
        <p:spPr>
          <a:xfrm>
            <a:off x="3551237" y="2174240"/>
            <a:ext cx="196278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Insights</a:t>
            </a:r>
            <a:endParaRPr lang="en-US" sz="1600" b="1"/>
          </a:p>
        </p:txBody>
      </p:sp>
      <p:sp>
        <p:nvSpPr>
          <p:cNvPr id="14" name="Text 5"/>
          <p:cNvSpPr/>
          <p:nvPr/>
        </p:nvSpPr>
        <p:spPr>
          <a:xfrm>
            <a:off x="7012101" y="1489198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b="1"/>
          </a:p>
        </p:txBody>
      </p:sp>
      <p:sp>
        <p:nvSpPr>
          <p:cNvPr id="15" name="Text 6"/>
          <p:cNvSpPr/>
          <p:nvPr/>
        </p:nvSpPr>
        <p:spPr>
          <a:xfrm>
            <a:off x="6271559" y="2185673"/>
            <a:ext cx="196278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MiSans"/>
                <a:ea typeface="MiSans"/>
                <a:cs typeface="MiSans"/>
              </a:rPr>
              <a:t>Model Results</a:t>
            </a:r>
            <a:endParaRPr lang="en-US" sz="2000">
              <a:solidFill>
                <a:srgbClr val="000000"/>
              </a:solidFill>
              <a:latin typeface="MiSans"/>
              <a:ea typeface="MiSans"/>
              <a:cs typeface="MiSans"/>
            </a:endParaRPr>
          </a:p>
          <a:p>
            <a:pPr algn="ctr">
              <a:lnSpc>
                <a:spcPct val="100000"/>
              </a:lnSpc>
            </a:pPr>
            <a:endParaRPr lang="en-US" sz="2000" b="1">
              <a:latin typeface="MiSans"/>
              <a:ea typeface="MiSans"/>
              <a:cs typeface="MiSans"/>
            </a:endParaRPr>
          </a:p>
        </p:txBody>
      </p:sp>
      <p:sp>
        <p:nvSpPr>
          <p:cNvPr id="16" name="Text 7"/>
          <p:cNvSpPr/>
          <p:nvPr/>
        </p:nvSpPr>
        <p:spPr>
          <a:xfrm>
            <a:off x="9865319" y="1496720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b="1"/>
          </a:p>
        </p:txBody>
      </p:sp>
      <p:sp>
        <p:nvSpPr>
          <p:cNvPr id="17" name="Text 8"/>
          <p:cNvSpPr/>
          <p:nvPr/>
        </p:nvSpPr>
        <p:spPr>
          <a:xfrm>
            <a:off x="9129353" y="2097491"/>
            <a:ext cx="196278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2000" b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Model </a:t>
            </a:r>
            <a:r>
              <a:rPr lang="tr-TR" sz="2000" b="1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Validation</a:t>
            </a:r>
            <a:endParaRPr lang="en-US" sz="2000" b="1">
              <a:latin typeface="MiSans"/>
              <a:ea typeface="MiSans"/>
              <a:cs typeface="MiSans"/>
            </a:endParaRPr>
          </a:p>
        </p:txBody>
      </p:sp>
      <p:sp>
        <p:nvSpPr>
          <p:cNvPr id="18" name="Text 9"/>
          <p:cNvSpPr/>
          <p:nvPr/>
        </p:nvSpPr>
        <p:spPr>
          <a:xfrm>
            <a:off x="2815909" y="4283393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b="1"/>
          </a:p>
        </p:txBody>
      </p:sp>
      <p:sp>
        <p:nvSpPr>
          <p:cNvPr id="19" name="Text 10"/>
          <p:cNvSpPr/>
          <p:nvPr/>
        </p:nvSpPr>
        <p:spPr>
          <a:xfrm>
            <a:off x="2084706" y="4941569"/>
            <a:ext cx="196278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r-TR" sz="2000" b="1" err="1">
                <a:solidFill>
                  <a:srgbClr val="000000"/>
                </a:solidFill>
                <a:latin typeface="MiSans"/>
                <a:ea typeface="MiSans"/>
                <a:cs typeface="MiSans"/>
              </a:rPr>
              <a:t>Enhancements</a:t>
            </a:r>
            <a:endParaRPr lang="en-US" sz="2000">
              <a:solidFill>
                <a:srgbClr val="000000"/>
              </a:solidFill>
              <a:latin typeface="MiSans"/>
              <a:ea typeface="MiSans"/>
              <a:cs typeface="MiSans"/>
            </a:endParaRPr>
          </a:p>
          <a:p>
            <a:pPr algn="ctr">
              <a:lnSpc>
                <a:spcPct val="100000"/>
              </a:lnSpc>
            </a:pPr>
            <a:endParaRPr lang="en-US" sz="2000" b="1">
              <a:latin typeface="MiSans"/>
              <a:ea typeface="MiSans"/>
              <a:cs typeface="MiSans"/>
            </a:endParaRPr>
          </a:p>
        </p:txBody>
      </p:sp>
      <p:pic>
        <p:nvPicPr>
          <p:cNvPr id="20" name="Image 5" descr="https://kimi-img.moonshot.cn/pub/slides/slides_tmpl/image/25-09-02-15:07:43-d2r9ffpe3tpg8rchv440.png">
            <a:extLst>
              <a:ext uri="{FF2B5EF4-FFF2-40B4-BE49-F238E27FC236}">
                <a16:creationId xmlns:a16="http://schemas.microsoft.com/office/drawing/2014/main" id="{E9C4637C-31A2-3896-57C8-7A3A5F16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33" y="3815877"/>
            <a:ext cx="2374900" cy="2396067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10F4311A-81F4-8D1F-2C49-8A362DDE9C00}"/>
              </a:ext>
            </a:extLst>
          </p:cNvPr>
          <p:cNvSpPr/>
          <p:nvPr/>
        </p:nvSpPr>
        <p:spPr>
          <a:xfrm>
            <a:off x="5436504" y="4268740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/>
                <a:ea typeface="MiSans"/>
                <a:cs typeface="MiSans"/>
              </a:rPr>
              <a:t>06</a:t>
            </a:r>
            <a:endParaRPr lang="en-US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5E1E0-C5E2-B54C-A4D6-FCC51EAD2E8B}"/>
              </a:ext>
            </a:extLst>
          </p:cNvPr>
          <p:cNvSpPr txBox="1"/>
          <p:nvPr/>
        </p:nvSpPr>
        <p:spPr>
          <a:xfrm>
            <a:off x="4899959" y="474700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baseline="0">
                <a:latin typeface="MiSans"/>
              </a:rPr>
              <a:t>Threshold Optimization</a:t>
            </a:r>
            <a:r>
              <a:rPr lang="en-US" sz="2000">
                <a:latin typeface="MiSans"/>
                <a:ea typeface="MiSans"/>
                <a:cs typeface="MiSans"/>
              </a:rPr>
              <a:t>​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24" name="Image 5" descr="https://kimi-img.moonshot.cn/pub/slides/slides_tmpl/image/25-09-02-15:07:43-d2r9ffpe3tpg8rchv440.png">
            <a:extLst>
              <a:ext uri="{FF2B5EF4-FFF2-40B4-BE49-F238E27FC236}">
                <a16:creationId xmlns:a16="http://schemas.microsoft.com/office/drawing/2014/main" id="{8202F3C7-1274-3E5A-E6DB-75AD9233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11" y="3828088"/>
            <a:ext cx="2374900" cy="2396067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9-02-15:07:43-d2r9ffpe3tpg8rchv440.png">
            <a:extLst>
              <a:ext uri="{FF2B5EF4-FFF2-40B4-BE49-F238E27FC236}">
                <a16:creationId xmlns:a16="http://schemas.microsoft.com/office/drawing/2014/main" id="{5188AB3B-06E2-40A5-127C-01A02C4A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521" y="3841113"/>
            <a:ext cx="2374900" cy="2396067"/>
          </a:xfrm>
          <a:prstGeom prst="rect">
            <a:avLst/>
          </a:prstGeom>
        </p:spPr>
      </p:pic>
      <p:sp>
        <p:nvSpPr>
          <p:cNvPr id="26" name="Text 9">
            <a:extLst>
              <a:ext uri="{FF2B5EF4-FFF2-40B4-BE49-F238E27FC236}">
                <a16:creationId xmlns:a16="http://schemas.microsoft.com/office/drawing/2014/main" id="{BA89DF91-6148-56C6-1AD8-EB93CA0D85B9}"/>
              </a:ext>
            </a:extLst>
          </p:cNvPr>
          <p:cNvSpPr/>
          <p:nvPr/>
        </p:nvSpPr>
        <p:spPr>
          <a:xfrm>
            <a:off x="8073382" y="4312701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/>
                <a:ea typeface="MiSans"/>
                <a:cs typeface="MiSans"/>
              </a:rPr>
              <a:t>07</a:t>
            </a:r>
            <a:endParaRPr lang="en-US" sz="1600" b="1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35C3112A-209E-956B-F4B7-7672053F5A92}"/>
              </a:ext>
            </a:extLst>
          </p:cNvPr>
          <p:cNvSpPr/>
          <p:nvPr/>
        </p:nvSpPr>
        <p:spPr>
          <a:xfrm>
            <a:off x="10700492" y="4325726"/>
            <a:ext cx="49085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MiSans"/>
                <a:ea typeface="MiSans"/>
                <a:cs typeface="MiSans"/>
              </a:rPr>
              <a:t>08</a:t>
            </a:r>
            <a:endParaRPr lang="en-US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8D628-1C63-8210-163F-C2F4E5F53E57}"/>
              </a:ext>
            </a:extLst>
          </p:cNvPr>
          <p:cNvSpPr txBox="1"/>
          <p:nvPr/>
        </p:nvSpPr>
        <p:spPr>
          <a:xfrm>
            <a:off x="7362312" y="4932504"/>
            <a:ext cx="19139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MiSans"/>
              </a:rPr>
              <a:t>Interpretability</a:t>
            </a:r>
            <a:endParaRPr lang="en-US" sz="2000">
              <a:latin typeface="MiSans"/>
              <a:ea typeface="MiSans"/>
              <a:cs typeface="MiSans"/>
            </a:endParaRPr>
          </a:p>
          <a:p>
            <a:pPr algn="l"/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2A58-EC14-97EA-6775-8D0AF75071AC}"/>
              </a:ext>
            </a:extLst>
          </p:cNvPr>
          <p:cNvSpPr txBox="1"/>
          <p:nvPr/>
        </p:nvSpPr>
        <p:spPr>
          <a:xfrm>
            <a:off x="10197353" y="4875180"/>
            <a:ext cx="16864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MiSans"/>
              </a:rPr>
              <a:t>Conclusion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6700" y="210819"/>
            <a:ext cx="5800763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XGBoost</a:t>
            </a: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Results</a:t>
            </a:r>
            <a:r>
              <a:rPr lang="tr-TR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tr-TR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tr-TR" sz="3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scale_pos_weight</a:t>
            </a:r>
            <a:r>
              <a:rPr lang="tr-TR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65100" y="1526308"/>
            <a:ext cx="5740400" cy="1120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tr-TR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I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n </a:t>
            </a:r>
            <a:r>
              <a:rPr lang="en-US" sz="1600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XGBoost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, we used </a:t>
            </a:r>
            <a:r>
              <a:rPr lang="en-US" sz="1600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scale_pos_weight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to directly address class imbalance and prioritize fraud detection.</a:t>
            </a:r>
            <a:b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</a:b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increased recall by penalizing missed fraud cases more strongly.</a:t>
            </a:r>
            <a:b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</a:b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We then added the </a:t>
            </a:r>
            <a:r>
              <a:rPr lang="en-US" sz="1600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anomaly_score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feature, which further improved overall detection quality by capturing abnormal transaction behavior.</a:t>
            </a:r>
          </a:p>
        </p:txBody>
      </p:sp>
      <p:sp>
        <p:nvSpPr>
          <p:cNvPr id="8" name="Shape 5"/>
          <p:cNvSpPr/>
          <p:nvPr/>
        </p:nvSpPr>
        <p:spPr>
          <a:xfrm>
            <a:off x="165100" y="3301503"/>
            <a:ext cx="5638800" cy="656896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362109" y="347048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142875" y="57150"/>
                </a:moveTo>
                <a:cubicBezTo>
                  <a:pt x="146864" y="57150"/>
                  <a:pt x="150674" y="58817"/>
                  <a:pt x="153412" y="61793"/>
                </a:cubicBezTo>
                <a:lnTo>
                  <a:pt x="195739" y="107930"/>
                </a:lnTo>
                <a:lnTo>
                  <a:pt x="223242" y="80367"/>
                </a:lnTo>
                <a:cubicBezTo>
                  <a:pt x="228838" y="74771"/>
                  <a:pt x="237887" y="74771"/>
                  <a:pt x="243423" y="80367"/>
                </a:cubicBezTo>
                <a:lnTo>
                  <a:pt x="281523" y="118467"/>
                </a:lnTo>
                <a:cubicBezTo>
                  <a:pt x="284202" y="121146"/>
                  <a:pt x="285690" y="124777"/>
                  <a:pt x="285690" y="128588"/>
                </a:cubicBezTo>
                <a:lnTo>
                  <a:pt x="285690" y="195263"/>
                </a:lnTo>
                <a:cubicBezTo>
                  <a:pt x="285690" y="203180"/>
                  <a:pt x="279321" y="209550"/>
                  <a:pt x="271403" y="209550"/>
                </a:cubicBezTo>
                <a:lnTo>
                  <a:pt x="90428" y="209550"/>
                </a:lnTo>
                <a:cubicBezTo>
                  <a:pt x="82510" y="209550"/>
                  <a:pt x="76140" y="203180"/>
                  <a:pt x="76140" y="195263"/>
                </a:cubicBezTo>
                <a:lnTo>
                  <a:pt x="76140" y="128588"/>
                </a:lnTo>
                <a:cubicBezTo>
                  <a:pt x="76140" y="125016"/>
                  <a:pt x="77510" y="121563"/>
                  <a:pt x="79891" y="118943"/>
                </a:cubicBezTo>
                <a:lnTo>
                  <a:pt x="132278" y="61793"/>
                </a:lnTo>
                <a:cubicBezTo>
                  <a:pt x="134957" y="58817"/>
                  <a:pt x="138827" y="57150"/>
                  <a:pt x="142815" y="5715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28963" y="3465916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 ≈ 0.867</a:t>
            </a:r>
            <a:endParaRPr lang="en-US" sz="1600" dirty="0"/>
          </a:p>
        </p:txBody>
      </p:sp>
      <p:pic>
        <p:nvPicPr>
          <p:cNvPr id="15" name="Picture 14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D64B7612-DFCC-B12F-CC67-05B4D87B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63" y="130160"/>
            <a:ext cx="6172759" cy="3820738"/>
          </a:xfrm>
          <a:prstGeom prst="rect">
            <a:avLst/>
          </a:prstGeom>
        </p:spPr>
      </p:pic>
      <p:pic>
        <p:nvPicPr>
          <p:cNvPr id="17" name="Picture 16" descr="A graph of a graph showing a curve&#10;&#10;AI-generated content may be incorrect.">
            <a:extLst>
              <a:ext uri="{FF2B5EF4-FFF2-40B4-BE49-F238E27FC236}">
                <a16:creationId xmlns:a16="http://schemas.microsoft.com/office/drawing/2014/main" id="{F4E34DCB-DFB6-B112-6F36-C1C4BB5AD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6094"/>
            <a:ext cx="4503174" cy="267396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6B742492-FAA2-DE3C-5C0F-D0A04A7B5FAB}"/>
              </a:ext>
            </a:extLst>
          </p:cNvPr>
          <p:cNvSpPr txBox="1"/>
          <p:nvPr/>
        </p:nvSpPr>
        <p:spPr>
          <a:xfrm>
            <a:off x="2519307" y="3449039"/>
            <a:ext cx="194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Precision = 0.70</a:t>
            </a:r>
          </a:p>
        </p:txBody>
      </p:sp>
      <p:graphicFrame>
        <p:nvGraphicFramePr>
          <p:cNvPr id="12" name="Tablo 11">
            <a:extLst>
              <a:ext uri="{FF2B5EF4-FFF2-40B4-BE49-F238E27FC236}">
                <a16:creationId xmlns:a16="http://schemas.microsoft.com/office/drawing/2014/main" id="{335CBE51-D326-8A25-916C-4A535C3E4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97426"/>
              </p:ext>
            </p:extLst>
          </p:nvPr>
        </p:nvGraphicFramePr>
        <p:xfrm>
          <a:off x="4566335" y="4020120"/>
          <a:ext cx="7671088" cy="280433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20690">
                  <a:extLst>
                    <a:ext uri="{9D8B030D-6E8A-4147-A177-3AD203B41FA5}">
                      <a16:colId xmlns:a16="http://schemas.microsoft.com/office/drawing/2014/main" val="389778535"/>
                    </a:ext>
                  </a:extLst>
                </a:gridCol>
                <a:gridCol w="1526498">
                  <a:extLst>
                    <a:ext uri="{9D8B030D-6E8A-4147-A177-3AD203B41FA5}">
                      <a16:colId xmlns:a16="http://schemas.microsoft.com/office/drawing/2014/main" val="914743069"/>
                    </a:ext>
                  </a:extLst>
                </a:gridCol>
                <a:gridCol w="2475448">
                  <a:extLst>
                    <a:ext uri="{9D8B030D-6E8A-4147-A177-3AD203B41FA5}">
                      <a16:colId xmlns:a16="http://schemas.microsoft.com/office/drawing/2014/main" val="1278705881"/>
                    </a:ext>
                  </a:extLst>
                </a:gridCol>
                <a:gridCol w="2348452">
                  <a:extLst>
                    <a:ext uri="{9D8B030D-6E8A-4147-A177-3AD203B41FA5}">
                      <a16:colId xmlns:a16="http://schemas.microsoft.com/office/drawing/2014/main" val="2135975080"/>
                    </a:ext>
                  </a:extLst>
                </a:gridCol>
              </a:tblGrid>
              <a:tr h="889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err="1"/>
                        <a:t>Metric</a:t>
                      </a:r>
                      <a:endParaRPr lang="tr-TR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dirty="0" err="1"/>
                        <a:t>XGBoost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Baseline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/>
                        <a:t>XGBoost</a:t>
                      </a:r>
                      <a:r>
                        <a:rPr lang="en-US" sz="1400" dirty="0"/>
                        <a:t> Hybrid (</a:t>
                      </a:r>
                      <a:r>
                        <a:rPr lang="en-US" sz="1400" dirty="0" err="1"/>
                        <a:t>scale_pos_weight</a:t>
                      </a:r>
                      <a:r>
                        <a:rPr lang="en-US" sz="1400" dirty="0"/>
                        <a:t> + </a:t>
                      </a:r>
                      <a:r>
                        <a:rPr lang="en-US" sz="1400" dirty="0" err="1"/>
                        <a:t>anomaly_score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dirty="0" err="1"/>
                        <a:t>Impact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235001970"/>
                  </a:ext>
                </a:extLst>
              </a:tr>
              <a:tr h="6693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 dirty="0"/>
                        <a:t>Precision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/>
                        <a:t>92.5%</a:t>
                      </a:r>
                      <a:endParaRPr lang="tr-TR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 dirty="0"/>
                        <a:t>70.8%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↓ Trade-off due to aggressive fraud prioritization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749470240"/>
                  </a:ext>
                </a:extLst>
              </a:tr>
              <a:tr h="6225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 err="1"/>
                        <a:t>Recall</a:t>
                      </a:r>
                      <a:endParaRPr lang="tr-TR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/>
                        <a:t>79.6%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/>
                        <a:t>86.0%</a:t>
                      </a:r>
                      <a:endParaRPr lang="tr-TR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dirty="0"/>
                        <a:t>↑ +6.4pp </a:t>
                      </a:r>
                      <a:r>
                        <a:rPr lang="tr-TR" sz="1400" dirty="0" err="1"/>
                        <a:t>more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frauds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detected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89946733"/>
                  </a:ext>
                </a:extLst>
              </a:tr>
              <a:tr h="6225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/>
                        <a:t>PR-AUC</a:t>
                      </a:r>
                      <a:endParaRPr lang="tr-TR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/>
                        <a:t>0.851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1400" b="1" dirty="0"/>
                        <a:t>0.867</a:t>
                      </a:r>
                      <a:endParaRPr lang="tr-TR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↑ +1.6% overall fraud detection quality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755831856"/>
                  </a:ext>
                </a:extLst>
              </a:tr>
            </a:tbl>
          </a:graphicData>
        </a:graphic>
      </p:graphicFrame>
      <p:sp>
        <p:nvSpPr>
          <p:cNvPr id="13" name="Metin kutusu 12">
            <a:extLst>
              <a:ext uri="{FF2B5EF4-FFF2-40B4-BE49-F238E27FC236}">
                <a16:creationId xmlns:a16="http://schemas.microsoft.com/office/drawing/2014/main" id="{E6A36A55-8284-9730-4D22-6AE3A01BF94B}"/>
              </a:ext>
            </a:extLst>
          </p:cNvPr>
          <p:cNvSpPr txBox="1"/>
          <p:nvPr/>
        </p:nvSpPr>
        <p:spPr>
          <a:xfrm>
            <a:off x="4209452" y="3431881"/>
            <a:ext cx="1437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Recall</a:t>
            </a:r>
            <a:r>
              <a:rPr lang="tr-TR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= 0.86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20224"/>
            <a:ext cx="12334875" cy="69183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784951" y="48074"/>
            <a:ext cx="6634351" cy="9880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LightGBM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tr-TR" sz="32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 Best Baseline</a:t>
            </a:r>
            <a:endParaRPr lang="tr-TR" sz="3200" b="1">
              <a:solidFill>
                <a:srgbClr val="0D47A1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tr-TR" sz="32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class_weights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</a:t>
            </a:r>
            <a:r>
              <a:rPr lang="tr-TR" sz="32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anomaly_score</a:t>
            </a: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</a:p>
        </p:txBody>
      </p:sp>
      <p:sp>
        <p:nvSpPr>
          <p:cNvPr id="7" name="Shape 1"/>
          <p:cNvSpPr/>
          <p:nvPr/>
        </p:nvSpPr>
        <p:spPr>
          <a:xfrm>
            <a:off x="60802" y="1159057"/>
            <a:ext cx="5638800" cy="697774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2"/>
          <p:cNvSpPr/>
          <p:nvPr/>
        </p:nvSpPr>
        <p:spPr>
          <a:xfrm>
            <a:off x="297654" y="13946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748127" y="1355544"/>
            <a:ext cx="26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 (baseline): 0.8</a:t>
            </a: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796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60802" y="1893026"/>
            <a:ext cx="5638800" cy="697774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5"/>
          <p:cNvSpPr/>
          <p:nvPr/>
        </p:nvSpPr>
        <p:spPr>
          <a:xfrm>
            <a:off x="148322" y="2035357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6"/>
          <p:cNvSpPr/>
          <p:nvPr/>
        </p:nvSpPr>
        <p:spPr>
          <a:xfrm>
            <a:off x="586363" y="2218195"/>
            <a:ext cx="45876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Fastest, most stable model</a:t>
            </a: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 (0.8404) – </a:t>
            </a:r>
            <a:r>
              <a:rPr lang="tr-TR" sz="1600" b="1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r>
              <a:rPr lang="tr-TR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(0.8494)</a:t>
            </a:r>
          </a:p>
          <a:p>
            <a:pPr>
              <a:lnSpc>
                <a:spcPct val="130000"/>
              </a:lnSpc>
            </a:pPr>
            <a:endParaRPr lang="en-US" sz="1600" b="1" dirty="0"/>
          </a:p>
        </p:txBody>
      </p:sp>
      <p:sp>
        <p:nvSpPr>
          <p:cNvPr id="14" name="Text 8"/>
          <p:cNvSpPr/>
          <p:nvPr/>
        </p:nvSpPr>
        <p:spPr>
          <a:xfrm>
            <a:off x="6810693" y="27940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/>
          </a:p>
        </p:txBody>
      </p:sp>
      <p:sp>
        <p:nvSpPr>
          <p:cNvPr id="15" name="Text 9"/>
          <p:cNvSpPr/>
          <p:nvPr/>
        </p:nvSpPr>
        <p:spPr>
          <a:xfrm>
            <a:off x="6810693" y="3200400"/>
            <a:ext cx="5321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/>
          </a:p>
        </p:txBody>
      </p:sp>
      <p:pic>
        <p:nvPicPr>
          <p:cNvPr id="19" name="Picture 18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6421D78D-BB49-AF65-9398-49961CD0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62" y="2848164"/>
            <a:ext cx="6226587" cy="3961762"/>
          </a:xfrm>
          <a:prstGeom prst="rect">
            <a:avLst/>
          </a:prstGeom>
        </p:spPr>
      </p:pic>
      <p:pic>
        <p:nvPicPr>
          <p:cNvPr id="21" name="Picture 20" descr="A graph showing a curve&#10;&#10;AI-generated content may be incorrect.">
            <a:extLst>
              <a:ext uri="{FF2B5EF4-FFF2-40B4-BE49-F238E27FC236}">
                <a16:creationId xmlns:a16="http://schemas.microsoft.com/office/drawing/2014/main" id="{A39D2A69-F446-0C02-9C63-798779C4B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820" y="3687899"/>
            <a:ext cx="6108765" cy="3122027"/>
          </a:xfrm>
          <a:prstGeom prst="rect">
            <a:avLst/>
          </a:prstGeom>
        </p:spPr>
      </p:pic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02EEF9D4-83DD-EEA2-8D06-899E88B34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31851"/>
              </p:ext>
            </p:extLst>
          </p:nvPr>
        </p:nvGraphicFramePr>
        <p:xfrm>
          <a:off x="6230589" y="1044715"/>
          <a:ext cx="6069995" cy="26517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13999">
                  <a:extLst>
                    <a:ext uri="{9D8B030D-6E8A-4147-A177-3AD203B41FA5}">
                      <a16:colId xmlns:a16="http://schemas.microsoft.com/office/drawing/2014/main" val="2832122060"/>
                    </a:ext>
                  </a:extLst>
                </a:gridCol>
                <a:gridCol w="1213999">
                  <a:extLst>
                    <a:ext uri="{9D8B030D-6E8A-4147-A177-3AD203B41FA5}">
                      <a16:colId xmlns:a16="http://schemas.microsoft.com/office/drawing/2014/main" val="2899201806"/>
                    </a:ext>
                  </a:extLst>
                </a:gridCol>
                <a:gridCol w="1213999">
                  <a:extLst>
                    <a:ext uri="{9D8B030D-6E8A-4147-A177-3AD203B41FA5}">
                      <a16:colId xmlns:a16="http://schemas.microsoft.com/office/drawing/2014/main" val="1481925173"/>
                    </a:ext>
                  </a:extLst>
                </a:gridCol>
                <a:gridCol w="1213999">
                  <a:extLst>
                    <a:ext uri="{9D8B030D-6E8A-4147-A177-3AD203B41FA5}">
                      <a16:colId xmlns:a16="http://schemas.microsoft.com/office/drawing/2014/main" val="132349942"/>
                    </a:ext>
                  </a:extLst>
                </a:gridCol>
                <a:gridCol w="1213999">
                  <a:extLst>
                    <a:ext uri="{9D8B030D-6E8A-4147-A177-3AD203B41FA5}">
                      <a16:colId xmlns:a16="http://schemas.microsoft.com/office/drawing/2014/main" val="545996674"/>
                    </a:ext>
                  </a:extLst>
                </a:gridCol>
              </a:tblGrid>
              <a:tr h="10726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Metric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Logistic Regression (Class Weights)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dirty="0" err="1"/>
                        <a:t>Random</a:t>
                      </a:r>
                      <a:r>
                        <a:rPr lang="tr-TR" b="1" dirty="0"/>
                        <a:t> </a:t>
                      </a:r>
                      <a:r>
                        <a:rPr lang="tr-TR" b="1" dirty="0" err="1"/>
                        <a:t>Forest</a:t>
                      </a:r>
                      <a:r>
                        <a:rPr lang="tr-TR" b="1" dirty="0"/>
                        <a:t> (Class </a:t>
                      </a:r>
                      <a:r>
                        <a:rPr lang="tr-TR" b="1" dirty="0" err="1"/>
                        <a:t>Weights</a:t>
                      </a:r>
                      <a:r>
                        <a:rPr lang="tr-TR" b="1" dirty="0"/>
                        <a:t>)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XGBoost</a:t>
                      </a:r>
                      <a:r>
                        <a:rPr lang="tr-TR" b="1"/>
                        <a:t> (</a:t>
                      </a:r>
                      <a:r>
                        <a:rPr lang="tr-TR" b="1" err="1"/>
                        <a:t>ScalePosWeight</a:t>
                      </a:r>
                      <a:r>
                        <a:rPr lang="tr-TR" b="1"/>
                        <a:t>)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LightGBM</a:t>
                      </a:r>
                      <a:r>
                        <a:rPr lang="tr-TR" b="1"/>
                        <a:t> (Class </a:t>
                      </a:r>
                      <a:r>
                        <a:rPr lang="tr-TR" b="1" err="1"/>
                        <a:t>Weights</a:t>
                      </a:r>
                      <a:r>
                        <a:rPr lang="tr-TR" b="1"/>
                        <a:t>)</a:t>
                      </a:r>
                      <a:r>
                        <a:rPr lang="tr-TR"/>
                        <a:t> 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94347"/>
                  </a:ext>
                </a:extLst>
              </a:tr>
              <a:tr h="33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Precision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0.0601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0.8404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989585"/>
                  </a:ext>
                </a:extLst>
              </a:tr>
              <a:tr h="33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Recall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0.9355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518336"/>
                  </a:ext>
                </a:extLst>
              </a:tr>
              <a:tr h="33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F1-Score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0.1130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0.7767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0.8449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624738"/>
                  </a:ext>
                </a:extLst>
              </a:tr>
              <a:tr h="33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PR-AUC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0.6896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0.8668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dirty="0"/>
                        <a:t>0.8796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787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ekran, görüntüleme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8CDF7AC-BE13-A563-16BB-B68087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945"/>
            <a:ext cx="5478586" cy="2663976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69405E59-B1D5-B6B3-067C-8669472DF948}"/>
              </a:ext>
            </a:extLst>
          </p:cNvPr>
          <p:cNvSpPr txBox="1"/>
          <p:nvPr/>
        </p:nvSpPr>
        <p:spPr>
          <a:xfrm>
            <a:off x="1514168" y="-9832"/>
            <a:ext cx="94586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32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Voting_Ensemble_LGBM_XGB_RF</a:t>
            </a:r>
            <a:r>
              <a:rPr lang="tr-TR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</a:t>
            </a:r>
            <a:r>
              <a:rPr lang="tr-TR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tr-TR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(LGBM=0.5 , XGB=0.3, RF = 0.2)</a:t>
            </a:r>
            <a:endParaRPr lang="en-US" sz="3200" dirty="0"/>
          </a:p>
        </p:txBody>
      </p:sp>
      <p:graphicFrame>
        <p:nvGraphicFramePr>
          <p:cNvPr id="36" name="Tablo 35">
            <a:extLst>
              <a:ext uri="{FF2B5EF4-FFF2-40B4-BE49-F238E27FC236}">
                <a16:creationId xmlns:a16="http://schemas.microsoft.com/office/drawing/2014/main" id="{A6AF1E00-FFA4-9D4B-3393-909A37E9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69253"/>
              </p:ext>
            </p:extLst>
          </p:nvPr>
        </p:nvGraphicFramePr>
        <p:xfrm>
          <a:off x="5480538" y="1064846"/>
          <a:ext cx="6709461" cy="26560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36487">
                  <a:extLst>
                    <a:ext uri="{9D8B030D-6E8A-4147-A177-3AD203B41FA5}">
                      <a16:colId xmlns:a16="http://schemas.microsoft.com/office/drawing/2014/main" val="2923633412"/>
                    </a:ext>
                  </a:extLst>
                </a:gridCol>
                <a:gridCol w="2236487">
                  <a:extLst>
                    <a:ext uri="{9D8B030D-6E8A-4147-A177-3AD203B41FA5}">
                      <a16:colId xmlns:a16="http://schemas.microsoft.com/office/drawing/2014/main" val="366467671"/>
                    </a:ext>
                  </a:extLst>
                </a:gridCol>
                <a:gridCol w="2236487">
                  <a:extLst>
                    <a:ext uri="{9D8B030D-6E8A-4147-A177-3AD203B41FA5}">
                      <a16:colId xmlns:a16="http://schemas.microsoft.com/office/drawing/2014/main" val="3200352754"/>
                    </a:ext>
                  </a:extLst>
                </a:gridCol>
              </a:tblGrid>
              <a:tr h="7760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Feature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nn-NO" sz="1900" b="1">
                          <a:solidFill>
                            <a:srgbClr val="1F1F1F"/>
                          </a:solidFill>
                          <a:effectLst/>
                        </a:rPr>
                        <a:t>Voting Ensemble (RF+XGB+LGBM)</a:t>
                      </a:r>
                      <a:endParaRPr lang="nn-NO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LGBM (Base Model) 🏆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19496270"/>
                  </a:ext>
                </a:extLst>
              </a:tr>
              <a:tr h="4700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Complexity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🔴 </a:t>
                      </a: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High</a:t>
                      </a: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 (3 </a:t>
                      </a:r>
                      <a:r>
                        <a:rPr lang="tr-TR" sz="1900" err="1">
                          <a:solidFill>
                            <a:srgbClr val="1F1F1F"/>
                          </a:solidFill>
                          <a:effectLst/>
                        </a:rPr>
                        <a:t>Models</a:t>
                      </a: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🟢 </a:t>
                      </a: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Low</a:t>
                      </a: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 (1 Model)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247040077"/>
                  </a:ext>
                </a:extLst>
              </a:tr>
              <a:tr h="4700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PR-AUC (</a:t>
                      </a: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Potential</a:t>
                      </a: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0.8724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0.8796</a:t>
                      </a: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 ↗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926115407"/>
                  </a:ext>
                </a:extLst>
              </a:tr>
              <a:tr h="4700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Precision (</a:t>
                      </a: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Default</a:t>
                      </a: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>
                          <a:solidFill>
                            <a:srgbClr val="1F1F1F"/>
                          </a:solidFill>
                          <a:effectLst/>
                        </a:rPr>
                        <a:t>85.87%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>
                          <a:solidFill>
                            <a:srgbClr val="1F1F1F"/>
                          </a:solidFill>
                          <a:effectLst/>
                        </a:rPr>
                        <a:t>84.04%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047540862"/>
                  </a:ext>
                </a:extLst>
              </a:tr>
              <a:tr h="4700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 err="1">
                          <a:solidFill>
                            <a:srgbClr val="1F1F1F"/>
                          </a:solidFill>
                          <a:effectLst/>
                        </a:rPr>
                        <a:t>Maintenance</a:t>
                      </a:r>
                      <a:endParaRPr lang="tr-TR" sz="1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dirty="0">
                          <a:solidFill>
                            <a:srgbClr val="1F1F1F"/>
                          </a:solidFill>
                          <a:effectLst/>
                        </a:rPr>
                        <a:t>Hard </a:t>
                      </a:r>
                      <a:r>
                        <a:rPr lang="tr-TR" sz="1900" dirty="0" err="1">
                          <a:solidFill>
                            <a:srgbClr val="1F1F1F"/>
                          </a:solidFill>
                          <a:effectLst/>
                        </a:rPr>
                        <a:t>to</a:t>
                      </a:r>
                      <a:r>
                        <a:rPr lang="tr-TR" sz="1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tr-TR" sz="1900" dirty="0" err="1">
                          <a:solidFill>
                            <a:srgbClr val="1F1F1F"/>
                          </a:solidFill>
                          <a:effectLst/>
                        </a:rPr>
                        <a:t>Maintain</a:t>
                      </a:r>
                      <a:endParaRPr lang="tr-TR" sz="1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tr-TR" sz="1900" b="1" dirty="0" err="1">
                          <a:solidFill>
                            <a:srgbClr val="1F1F1F"/>
                          </a:solidFill>
                          <a:effectLst/>
                        </a:rPr>
                        <a:t>Easy</a:t>
                      </a:r>
                      <a:r>
                        <a:rPr lang="tr-TR" sz="1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tr-TR" sz="1900" b="1" dirty="0" err="1">
                          <a:solidFill>
                            <a:srgbClr val="1F1F1F"/>
                          </a:solidFill>
                          <a:effectLst/>
                        </a:rPr>
                        <a:t>to</a:t>
                      </a:r>
                      <a:r>
                        <a:rPr lang="tr-TR" sz="1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tr-TR" sz="1900" b="1" dirty="0" err="1">
                          <a:solidFill>
                            <a:srgbClr val="1F1F1F"/>
                          </a:solidFill>
                          <a:effectLst/>
                        </a:rPr>
                        <a:t>Deploy</a:t>
                      </a:r>
                      <a:endParaRPr lang="tr-TR" sz="1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10897957"/>
                  </a:ext>
                </a:extLst>
              </a:tr>
            </a:tbl>
          </a:graphicData>
        </a:graphic>
      </p:graphicFrame>
      <p:sp>
        <p:nvSpPr>
          <p:cNvPr id="42" name="Metin kutusu 41">
            <a:extLst>
              <a:ext uri="{FF2B5EF4-FFF2-40B4-BE49-F238E27FC236}">
                <a16:creationId xmlns:a16="http://schemas.microsoft.com/office/drawing/2014/main" id="{60BC49BF-F789-B46B-94F6-2AD8B1A941AC}"/>
              </a:ext>
            </a:extLst>
          </p:cNvPr>
          <p:cNvSpPr txBox="1"/>
          <p:nvPr/>
        </p:nvSpPr>
        <p:spPr>
          <a:xfrm>
            <a:off x="6020257" y="373524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solidFill>
                  <a:srgbClr val="0D47A1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Key Rationale</a:t>
            </a:r>
            <a:endParaRPr lang="en-US" sz="16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r>
              <a:rPr lang="en-US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Diminishing Returns:</a:t>
            </a:r>
            <a:b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</a:b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The Ensemble improved default Precision by only ~1.8% while increasing </a:t>
            </a:r>
            <a:r>
              <a:rPr lang="en-US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operational complexity</a:t>
            </a:r>
            <a:r>
              <a:rPr lang="tr-TR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represents a small performance gain for a large complexity cost.</a:t>
            </a:r>
            <a:endParaRPr lang="tr-TR" sz="16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endParaRPr lang="en-US" sz="16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r>
              <a:rPr lang="en-US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PR-AUC Signal:</a:t>
            </a:r>
            <a:b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</a:b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The single </a:t>
            </a:r>
            <a:r>
              <a:rPr lang="en-US" sz="1600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model achieved a higher PR-AUC (0.88) than the Ensemble (0.87). This indicates that the standalone model has stronger </a:t>
            </a:r>
            <a:r>
              <a:rPr lang="en-US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learning capacity</a:t>
            </a: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, leaving more room for improvement through </a:t>
            </a:r>
            <a:r>
              <a:rPr lang="en-US" sz="16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calibration and threshold optimization</a:t>
            </a:r>
            <a:r>
              <a:rPr lang="en-US" dirty="0"/>
              <a:t>.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B256C81C-D0FA-883E-1491-2A8030AA066B}"/>
              </a:ext>
            </a:extLst>
          </p:cNvPr>
          <p:cNvSpPr txBox="1"/>
          <p:nvPr/>
        </p:nvSpPr>
        <p:spPr>
          <a:xfrm>
            <a:off x="0" y="3720916"/>
            <a:ext cx="5946516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tr-TR" b="1" u="sng" dirty="0" err="1">
                <a:solidFill>
                  <a:srgbClr val="0D47A1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Decision</a:t>
            </a:r>
            <a:b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</a:b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We eliminated the Voting Ensemble because it added high complexity while giving only a small precision gain and a slight drop in PR-AUC compared to the best single model.</a:t>
            </a:r>
            <a:endParaRPr lang="tr-TR" sz="14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endParaRPr lang="en-US" sz="14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Further analysis showed that </a:t>
            </a:r>
            <a:r>
              <a:rPr lang="en-US" sz="1400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achieved the highest PR-AUC and the best precision–recall balance, making it the most robust standalone model.</a:t>
            </a:r>
            <a:endParaRPr lang="tr-TR" sz="14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endParaRPr lang="en-US" sz="14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r>
              <a:rPr lang="en-US" sz="1400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XGBoost</a:t>
            </a: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showed strong recall-focused behavior, especially after adding the anomaly feature, but did not outperform </a:t>
            </a:r>
            <a:r>
              <a:rPr lang="en-US" sz="1400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overall.</a:t>
            </a:r>
          </a:p>
          <a:p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Therefore, we selected </a:t>
            </a:r>
            <a:r>
              <a:rPr lang="en-US" sz="1400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and kept </a:t>
            </a:r>
            <a:r>
              <a:rPr lang="en-US" sz="1400" b="1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XGBoost</a:t>
            </a:r>
            <a:r>
              <a:rPr lang="en-US" sz="1400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en-US" sz="14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only for calibration and threshold optimization, instead of using a more complex ensemble.</a:t>
            </a:r>
          </a:p>
        </p:txBody>
      </p:sp>
    </p:spTree>
    <p:extLst>
      <p:ext uri="{BB962C8B-B14F-4D97-AF65-F5344CB8AC3E}">
        <p14:creationId xmlns:p14="http://schemas.microsoft.com/office/powerpoint/2010/main" val="42421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3200" y="53933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Undersampling</a:t>
            </a:r>
            <a:r>
              <a:rPr lang="en-US" sz="44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Methods Fail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0" y="1535963"/>
            <a:ext cx="12330218" cy="660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dataset is already PCA-transformed.</a:t>
            </a:r>
            <a:endParaRPr lang="tr-TR" b="1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Undersampling</a:t>
            </a: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removes many normal samples and changes the PCA feature space.</a:t>
            </a:r>
            <a:endParaRPr lang="tr-TR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damages the data distribution and leads to lower PR-AUC.</a:t>
            </a:r>
            <a:endParaRPr lang="tr-TR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Class weighting keeps all samples and gives much better performance.</a:t>
            </a:r>
            <a:endParaRPr lang="en-US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-34290" y="2743679"/>
            <a:ext cx="5699170" cy="2843842"/>
          </a:xfrm>
          <a:custGeom>
            <a:avLst/>
            <a:gdLst/>
            <a:ahLst/>
            <a:cxnLst/>
            <a:rect l="l" t="t" r="r" b="b"/>
            <a:pathLst>
              <a:path w="4673600" h="20320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1930400"/>
                </a:lnTo>
                <a:cubicBezTo>
                  <a:pt x="4673600" y="1986475"/>
                  <a:pt x="4628075" y="2032000"/>
                  <a:pt x="4572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1760" y="2946879"/>
            <a:ext cx="5342972" cy="49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 err="1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Undersampling</a:t>
            </a:r>
            <a:r>
              <a:rPr lang="en-US" sz="2800" b="1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Methods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11760" y="3595498"/>
            <a:ext cx="5311998" cy="35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BalancedBagging</a:t>
            </a:r>
            <a:r>
              <a:rPr lang="en-US" sz="20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EasyEnsemble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659" y="4091383"/>
            <a:ext cx="5435893" cy="639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0.58 - 0.71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24460" y="4688852"/>
            <a:ext cx="5311998" cy="35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</a:t>
            </a:r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706098" y="3737848"/>
            <a:ext cx="769857" cy="763295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762000"/>
                </a:moveTo>
                <a:cubicBezTo>
                  <a:pt x="591280" y="762000"/>
                  <a:pt x="762000" y="591280"/>
                  <a:pt x="762000" y="381000"/>
                </a:cubicBezTo>
                <a:cubicBezTo>
                  <a:pt x="762000" y="170720"/>
                  <a:pt x="591280" y="0"/>
                  <a:pt x="381000" y="0"/>
                </a:cubicBezTo>
                <a:cubicBezTo>
                  <a:pt x="170720" y="0"/>
                  <a:pt x="0" y="170720"/>
                  <a:pt x="0" y="381000"/>
                </a:cubicBezTo>
                <a:cubicBezTo>
                  <a:pt x="0" y="591280"/>
                  <a:pt x="170720" y="762000"/>
                  <a:pt x="381000" y="762000"/>
                </a:cubicBezTo>
                <a:close/>
                <a:moveTo>
                  <a:pt x="248543" y="248543"/>
                </a:moveTo>
                <a:cubicBezTo>
                  <a:pt x="262533" y="234553"/>
                  <a:pt x="285155" y="234553"/>
                  <a:pt x="298996" y="248543"/>
                </a:cubicBezTo>
                <a:lnTo>
                  <a:pt x="380851" y="330398"/>
                </a:lnTo>
                <a:lnTo>
                  <a:pt x="462707" y="248543"/>
                </a:lnTo>
                <a:cubicBezTo>
                  <a:pt x="476696" y="234553"/>
                  <a:pt x="499318" y="234553"/>
                  <a:pt x="513159" y="248543"/>
                </a:cubicBezTo>
                <a:cubicBezTo>
                  <a:pt x="527000" y="262533"/>
                  <a:pt x="527149" y="285155"/>
                  <a:pt x="513159" y="298996"/>
                </a:cubicBezTo>
                <a:lnTo>
                  <a:pt x="431304" y="380851"/>
                </a:lnTo>
                <a:lnTo>
                  <a:pt x="513159" y="462707"/>
                </a:lnTo>
                <a:cubicBezTo>
                  <a:pt x="527149" y="476696"/>
                  <a:pt x="527149" y="499318"/>
                  <a:pt x="513159" y="513159"/>
                </a:cubicBezTo>
                <a:cubicBezTo>
                  <a:pt x="499170" y="527000"/>
                  <a:pt x="476548" y="527149"/>
                  <a:pt x="462707" y="513159"/>
                </a:cubicBezTo>
                <a:lnTo>
                  <a:pt x="380851" y="431304"/>
                </a:lnTo>
                <a:lnTo>
                  <a:pt x="298996" y="513159"/>
                </a:lnTo>
                <a:cubicBezTo>
                  <a:pt x="285006" y="527149"/>
                  <a:pt x="262384" y="527149"/>
                  <a:pt x="248543" y="513159"/>
                </a:cubicBezTo>
                <a:cubicBezTo>
                  <a:pt x="234702" y="499170"/>
                  <a:pt x="234553" y="476548"/>
                  <a:pt x="248543" y="462707"/>
                </a:cubicBezTo>
                <a:lnTo>
                  <a:pt x="330398" y="380851"/>
                </a:lnTo>
                <a:lnTo>
                  <a:pt x="248543" y="298996"/>
                </a:lnTo>
                <a:cubicBezTo>
                  <a:pt x="234553" y="285006"/>
                  <a:pt x="234553" y="262384"/>
                  <a:pt x="248543" y="248543"/>
                </a:cubicBezTo>
                <a:close/>
              </a:path>
            </a:pathLst>
          </a:custGeom>
          <a:solidFill>
            <a:schemeClr val="tx2"/>
          </a:solidFill>
          <a:ln/>
        </p:spPr>
        <p:txBody>
          <a:bodyPr/>
          <a:lstStyle/>
          <a:p>
            <a:endParaRPr lang="en-US">
              <a:highlight>
                <a:srgbClr val="000000"/>
              </a:highlight>
            </a:endParaRPr>
          </a:p>
        </p:txBody>
      </p:sp>
      <p:sp>
        <p:nvSpPr>
          <p:cNvPr id="11" name="Shape 8"/>
          <p:cNvSpPr/>
          <p:nvPr/>
        </p:nvSpPr>
        <p:spPr>
          <a:xfrm>
            <a:off x="6514545" y="2743679"/>
            <a:ext cx="5699170" cy="2843842"/>
          </a:xfrm>
          <a:custGeom>
            <a:avLst/>
            <a:gdLst/>
            <a:ahLst/>
            <a:cxnLst/>
            <a:rect l="l" t="t" r="r" b="b"/>
            <a:pathLst>
              <a:path w="4673600" h="20320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1930400"/>
                </a:lnTo>
                <a:cubicBezTo>
                  <a:pt x="4673600" y="1986475"/>
                  <a:pt x="4628075" y="2032000"/>
                  <a:pt x="4572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60595" y="2946879"/>
            <a:ext cx="5342972" cy="49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Weighting</a:t>
            </a:r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6673295" y="3600769"/>
            <a:ext cx="5311998" cy="35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LightGBM</a:t>
            </a:r>
            <a:r>
              <a:rPr lang="en-US" sz="20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XGBoost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611347" y="4091383"/>
            <a:ext cx="5435893" cy="639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~0.88</a:t>
            </a:r>
            <a:endParaRPr lang="en-US" sz="3200"/>
          </a:p>
        </p:txBody>
      </p:sp>
      <p:sp>
        <p:nvSpPr>
          <p:cNvPr id="15" name="Text 12"/>
          <p:cNvSpPr/>
          <p:nvPr/>
        </p:nvSpPr>
        <p:spPr>
          <a:xfrm>
            <a:off x="6673295" y="4688852"/>
            <a:ext cx="5311998" cy="35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4092892"/>
            <a:ext cx="8080375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3200" b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Model </a:t>
            </a:r>
            <a:r>
              <a:rPr lang="tr-TR" sz="3200" b="1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Validation</a:t>
            </a:r>
            <a:r>
              <a:rPr lang="tr-TR" sz="3200" b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(Cross-</a:t>
            </a:r>
            <a:r>
              <a:rPr lang="tr-TR" sz="3200" b="1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Validation</a:t>
            </a:r>
            <a:r>
              <a:rPr lang="tr-TR" sz="3200" b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)</a:t>
            </a:r>
            <a:endParaRPr lang="en-US" sz="1600" b="1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2846" y="76777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0D47A1"/>
                </a:solidFill>
                <a:latin typeface="Noto Sans SC"/>
                <a:ea typeface="Noto Sans SC"/>
                <a:cs typeface="Noto Sans SC" pitchFamily="34" charset="-120"/>
              </a:rPr>
              <a:t>Cross-Validation Overview &amp; Correction</a:t>
            </a:r>
            <a:endParaRPr lang="en-US" sz="3600">
              <a:latin typeface="Noto Sans SC"/>
              <a:ea typeface="Noto Sans SC"/>
              <a:cs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68300" y="4337291"/>
            <a:ext cx="5728676" cy="1719384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4517045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CV Strategy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571500" y="5101246"/>
            <a:ext cx="537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5-fold stratified CV reporting Precision, Recall, F1, PR-AUC, ROC-AUC.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41562" y="4337291"/>
            <a:ext cx="5640754" cy="1719384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86769" y="4420844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Key Correction</a:t>
            </a:r>
            <a:endParaRPr lang="en-US">
              <a:latin typeface="MiSans"/>
              <a:ea typeface="MiSans"/>
              <a:cs typeface="MiSa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51600" y="5020002"/>
            <a:ext cx="5372100" cy="7307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5-fold stratified cross-validation is applied to all four model families using the cleaned dataset with the anomaly score feature, while intentionally keeping default probability thresholds and excluding calibration or cost-sensitive tuning to ensure a fair comparison of base model performance.</a:t>
            </a:r>
          </a:p>
        </p:txBody>
      </p:sp>
      <p:sp>
        <p:nvSpPr>
          <p:cNvPr id="10" name="Shape 7"/>
          <p:cNvSpPr/>
          <p:nvPr/>
        </p:nvSpPr>
        <p:spPr>
          <a:xfrm>
            <a:off x="280378" y="6054563"/>
            <a:ext cx="11601939" cy="836848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6273" y="6064187"/>
            <a:ext cx="11274079" cy="789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002060"/>
                </a:solidFill>
                <a:latin typeface="MiSans"/>
                <a:ea typeface="MiSans"/>
                <a:cs typeface="MiSans"/>
              </a:rPr>
              <a:t>⚠ </a:t>
            </a:r>
            <a:r>
              <a:rPr lang="en-US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The reason of getting less PR-AUC value rather than the final value is because of the amount of data (%64 train, %16 test) we used for cross-validation which is less than the original one (%80 train, %20 test).</a:t>
            </a:r>
            <a:endParaRPr lang="en-US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DF7BECF-A6B4-9F9F-58AE-9E90BE481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29746"/>
              </p:ext>
            </p:extLst>
          </p:nvPr>
        </p:nvGraphicFramePr>
        <p:xfrm>
          <a:off x="324488" y="646775"/>
          <a:ext cx="11602041" cy="360840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977965">
                  <a:extLst>
                    <a:ext uri="{9D8B030D-6E8A-4147-A177-3AD203B41FA5}">
                      <a16:colId xmlns:a16="http://schemas.microsoft.com/office/drawing/2014/main" val="1962928552"/>
                    </a:ext>
                  </a:extLst>
                </a:gridCol>
                <a:gridCol w="1915586">
                  <a:extLst>
                    <a:ext uri="{9D8B030D-6E8A-4147-A177-3AD203B41FA5}">
                      <a16:colId xmlns:a16="http://schemas.microsoft.com/office/drawing/2014/main" val="2211901152"/>
                    </a:ext>
                  </a:extLst>
                </a:gridCol>
                <a:gridCol w="1895033">
                  <a:extLst>
                    <a:ext uri="{9D8B030D-6E8A-4147-A177-3AD203B41FA5}">
                      <a16:colId xmlns:a16="http://schemas.microsoft.com/office/drawing/2014/main" val="4131856917"/>
                    </a:ext>
                  </a:extLst>
                </a:gridCol>
                <a:gridCol w="1913453">
                  <a:extLst>
                    <a:ext uri="{9D8B030D-6E8A-4147-A177-3AD203B41FA5}">
                      <a16:colId xmlns:a16="http://schemas.microsoft.com/office/drawing/2014/main" val="3267335612"/>
                    </a:ext>
                  </a:extLst>
                </a:gridCol>
                <a:gridCol w="1914750">
                  <a:extLst>
                    <a:ext uri="{9D8B030D-6E8A-4147-A177-3AD203B41FA5}">
                      <a16:colId xmlns:a16="http://schemas.microsoft.com/office/drawing/2014/main" val="2713812263"/>
                    </a:ext>
                  </a:extLst>
                </a:gridCol>
                <a:gridCol w="1985254">
                  <a:extLst>
                    <a:ext uri="{9D8B030D-6E8A-4147-A177-3AD203B41FA5}">
                      <a16:colId xmlns:a16="http://schemas.microsoft.com/office/drawing/2014/main" val="2921475786"/>
                    </a:ext>
                  </a:extLst>
                </a:gridCol>
              </a:tblGrid>
              <a:tr h="6833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Model</a:t>
                      </a:r>
                    </a:p>
                  </a:txBody>
                  <a:tcPr marL="152100" marR="117000" marT="117000" marB="117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Precision (mean ± std)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Recall (mean ± std)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F1 (mean ± std)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PR-AUC (mean ± std)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ROC-AUC (mean ± std)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403182"/>
                  </a:ext>
                </a:extLst>
              </a:tr>
              <a:tr h="683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Logistic Regression (CW)</a:t>
                      </a:r>
                    </a:p>
                  </a:txBody>
                  <a:tcPr marL="152100" marR="117000" marT="117000" marB="117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0.0568 ± 0.0061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0.8979 ± 0.0277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0.1067 ± 0.0108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0.7170 ± 0.0209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0.9715 ± 0.0171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302618"/>
                  </a:ext>
                </a:extLst>
              </a:tr>
              <a:tr h="683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Random Forest (Baseline)</a:t>
                      </a:r>
                    </a:p>
                  </a:txBody>
                  <a:tcPr marL="152100" marR="117000" marT="117000" marB="117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0.9305 ± 0.0367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0.7554 ± 0.0487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0.8319 ± 0.0215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0.8257 ± 0.0165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0.9446 ± 0.0191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29719"/>
                  </a:ext>
                </a:extLst>
              </a:tr>
              <a:tr h="683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XGBoost (SPW + Anomaly Score)</a:t>
                      </a:r>
                    </a:p>
                  </a:txBody>
                  <a:tcPr marL="152100" marR="117000" marT="117000" marB="117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0.8875 ± 0.0360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0.7985 ± 0.0546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0.8383 ± 0.0157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0.8257 ± 0.0134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0.9758 ± 0.0134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898005"/>
                  </a:ext>
                </a:extLst>
              </a:tr>
              <a:tr h="683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LightGBM (CW + Anomaly Score)</a:t>
                      </a:r>
                    </a:p>
                  </a:txBody>
                  <a:tcPr marL="152100" marR="117000" marT="117000" marB="117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0.8854 ± 0.0256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0.7958 ± 0.0505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0.8367 ± 0.0210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0.8341 ± 0.0107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MiSans"/>
                          <a:ea typeface="MiSans"/>
                          <a:cs typeface="MiSans"/>
                        </a:rPr>
                        <a:t>0.9713 ± 0.0116</a:t>
                      </a:r>
                    </a:p>
                  </a:txBody>
                  <a:tcPr marL="152100" marR="117000" marT="117000" marB="117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1117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847E892E-3B23-BD8C-FE8A-F0B0C1B2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429CD8-6B78-0017-20CD-A7B66BD15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94740"/>
              </p:ext>
            </p:extLst>
          </p:nvPr>
        </p:nvGraphicFramePr>
        <p:xfrm>
          <a:off x="712008" y="2122098"/>
          <a:ext cx="10905067" cy="4640501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2549107">
                  <a:extLst>
                    <a:ext uri="{9D8B030D-6E8A-4147-A177-3AD203B41FA5}">
                      <a16:colId xmlns:a16="http://schemas.microsoft.com/office/drawing/2014/main" val="1771275298"/>
                    </a:ext>
                  </a:extLst>
                </a:gridCol>
                <a:gridCol w="2913786">
                  <a:extLst>
                    <a:ext uri="{9D8B030D-6E8A-4147-A177-3AD203B41FA5}">
                      <a16:colId xmlns:a16="http://schemas.microsoft.com/office/drawing/2014/main" val="4082109558"/>
                    </a:ext>
                  </a:extLst>
                </a:gridCol>
                <a:gridCol w="2971803">
                  <a:extLst>
                    <a:ext uri="{9D8B030D-6E8A-4147-A177-3AD203B41FA5}">
                      <a16:colId xmlns:a16="http://schemas.microsoft.com/office/drawing/2014/main" val="1462932793"/>
                    </a:ext>
                  </a:extLst>
                </a:gridCol>
                <a:gridCol w="2470371">
                  <a:extLst>
                    <a:ext uri="{9D8B030D-6E8A-4147-A177-3AD203B41FA5}">
                      <a16:colId xmlns:a16="http://schemas.microsoft.com/office/drawing/2014/main" val="1168965262"/>
                    </a:ext>
                  </a:extLst>
                </a:gridCol>
              </a:tblGrid>
              <a:tr h="9899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200" b="1" cap="none" spc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167089" marR="238699" marT="47740" marB="358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200" b="1" cap="none" spc="0">
                          <a:solidFill>
                            <a:schemeClr val="tx1"/>
                          </a:solidFill>
                        </a:rPr>
                        <a:t>Hold-out</a:t>
                      </a:r>
                    </a:p>
                  </a:txBody>
                  <a:tcPr marL="167089" marR="238699" marT="47740" marB="358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200" b="1" cap="none" spc="0">
                          <a:solidFill>
                            <a:schemeClr val="tx1"/>
                          </a:solidFill>
                        </a:rPr>
                        <a:t>CV Mean</a:t>
                      </a:r>
                    </a:p>
                  </a:txBody>
                  <a:tcPr marL="167089" marR="238699" marT="47740" marB="358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200" b="1" cap="none" spc="0">
                          <a:solidFill>
                            <a:schemeClr val="tx1"/>
                          </a:solidFill>
                        </a:rPr>
                        <a:t>CV Std</a:t>
                      </a:r>
                    </a:p>
                  </a:txBody>
                  <a:tcPr marL="167089" marR="238699" marT="47740" marB="358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33470"/>
                  </a:ext>
                </a:extLst>
              </a:tr>
              <a:tr h="8986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 marL="167089" marR="238699" marT="47740" marB="35804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0.7080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0.8875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0.0360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35295"/>
                  </a:ext>
                </a:extLst>
              </a:tr>
              <a:tr h="8986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 marL="167089" marR="238699" marT="47740" marB="35804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0.8602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0.7985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0.0546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13822"/>
                  </a:ext>
                </a:extLst>
              </a:tr>
              <a:tr h="8986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PR-AUC</a:t>
                      </a:r>
                    </a:p>
                  </a:txBody>
                  <a:tcPr marL="167089" marR="238699" marT="47740" marB="35804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0.8668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0.8257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0.0134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45920"/>
                  </a:ext>
                </a:extLst>
              </a:tr>
              <a:tr h="8986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ROC-AUC</a:t>
                      </a:r>
                    </a:p>
                  </a:txBody>
                  <a:tcPr marL="167089" marR="238699" marT="47740" marB="35804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0.9837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0.9758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100" cap="none" spc="0">
                          <a:solidFill>
                            <a:schemeClr val="tx1"/>
                          </a:solidFill>
                        </a:rPr>
                        <a:t>0.0134</a:t>
                      </a:r>
                    </a:p>
                  </a:txBody>
                  <a:tcPr marL="167089" marR="238699" marT="47740" marB="358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92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1B904-FC6D-368B-72F6-1ED652782264}"/>
              </a:ext>
            </a:extLst>
          </p:cNvPr>
          <p:cNvSpPr txBox="1"/>
          <p:nvPr/>
        </p:nvSpPr>
        <p:spPr>
          <a:xfrm>
            <a:off x="2377896" y="224776"/>
            <a:ext cx="74318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XGBOOST </a:t>
            </a:r>
          </a:p>
          <a:p>
            <a:pPr algn="ctr">
              <a:lnSpc>
                <a:spcPct val="100000"/>
              </a:lnSpc>
            </a:pPr>
            <a:r>
              <a:rPr lang="tr-TR" sz="32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HOLD-OUT vs CV COMPARSION TABLE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61FD-33F0-2895-1C04-4293C919A2CF}"/>
              </a:ext>
            </a:extLst>
          </p:cNvPr>
          <p:cNvSpPr txBox="1"/>
          <p:nvPr/>
        </p:nvSpPr>
        <p:spPr>
          <a:xfrm>
            <a:off x="1457348" y="1562228"/>
            <a:ext cx="8804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32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XGBoost (scale_pos_weight + anomaly_score)</a:t>
            </a:r>
            <a:endParaRPr lang="en-US" sz="32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916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D139E72C-7148-A61F-0B98-F1165402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-17145"/>
            <a:ext cx="12334875" cy="6918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A8DD90-2B91-710E-AA87-BB3A5F182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59775"/>
              </p:ext>
            </p:extLst>
          </p:nvPr>
        </p:nvGraphicFramePr>
        <p:xfrm>
          <a:off x="799224" y="2070339"/>
          <a:ext cx="10667846" cy="4617449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</a:tblPr>
              <a:tblGrid>
                <a:gridCol w="2760822">
                  <a:extLst>
                    <a:ext uri="{9D8B030D-6E8A-4147-A177-3AD203B41FA5}">
                      <a16:colId xmlns:a16="http://schemas.microsoft.com/office/drawing/2014/main" val="2259498591"/>
                    </a:ext>
                  </a:extLst>
                </a:gridCol>
                <a:gridCol w="2669145">
                  <a:extLst>
                    <a:ext uri="{9D8B030D-6E8A-4147-A177-3AD203B41FA5}">
                      <a16:colId xmlns:a16="http://schemas.microsoft.com/office/drawing/2014/main" val="58917102"/>
                    </a:ext>
                  </a:extLst>
                </a:gridCol>
                <a:gridCol w="2861232">
                  <a:extLst>
                    <a:ext uri="{9D8B030D-6E8A-4147-A177-3AD203B41FA5}">
                      <a16:colId xmlns:a16="http://schemas.microsoft.com/office/drawing/2014/main" val="1413179786"/>
                    </a:ext>
                  </a:extLst>
                </a:gridCol>
                <a:gridCol w="2376647">
                  <a:extLst>
                    <a:ext uri="{9D8B030D-6E8A-4147-A177-3AD203B41FA5}">
                      <a16:colId xmlns:a16="http://schemas.microsoft.com/office/drawing/2014/main" val="851787931"/>
                    </a:ext>
                  </a:extLst>
                </a:gridCol>
              </a:tblGrid>
              <a:tr h="985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Metric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Hold-out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CV Mean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CV Std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71782"/>
                  </a:ext>
                </a:extLst>
              </a:tr>
              <a:tr h="907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0.8404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0.8854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0.0256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13249"/>
                  </a:ext>
                </a:extLst>
              </a:tr>
              <a:tr h="907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0.8495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0.7958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0.0505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078253"/>
                  </a:ext>
                </a:extLst>
              </a:tr>
              <a:tr h="907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PR-AUC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0.8796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0.8341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0.0107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79593"/>
                  </a:ext>
                </a:extLst>
              </a:tr>
              <a:tr h="907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ROC-AUC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0.9713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0.0116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130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A46DD8A-429D-47F1-561F-BC6196AA3F16}"/>
              </a:ext>
            </a:extLst>
          </p:cNvPr>
          <p:cNvSpPr txBox="1"/>
          <p:nvPr/>
        </p:nvSpPr>
        <p:spPr>
          <a:xfrm>
            <a:off x="2205675" y="247650"/>
            <a:ext cx="78500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LIGHTGBM </a:t>
            </a:r>
            <a:endParaRPr lang="tr-TR" sz="3200" b="1">
              <a:solidFill>
                <a:srgbClr val="0D47A1"/>
              </a:solidFill>
              <a:latin typeface="Noto Sans SC" panose="020B0604020202020204" charset="-128"/>
              <a:ea typeface="Noto Sans SC" panose="020B0604020202020204" charset="-128"/>
            </a:endParaRPr>
          </a:p>
          <a:p>
            <a:pPr algn="ctr"/>
            <a:r>
              <a:rPr lang="en-US" sz="3200" b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 HOLD-OUT vs CV COMPARISON 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5A003F-C80B-A476-3DB8-DB31BE7AA0F0}"/>
              </a:ext>
            </a:extLst>
          </p:cNvPr>
          <p:cNvSpPr txBox="1"/>
          <p:nvPr/>
        </p:nvSpPr>
        <p:spPr>
          <a:xfrm>
            <a:off x="1906358" y="1485564"/>
            <a:ext cx="8379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32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(</a:t>
            </a:r>
            <a:r>
              <a:rPr lang="tr-TR" sz="32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Class </a:t>
            </a:r>
            <a:r>
              <a:rPr lang="tr-TR" sz="3200" err="1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Weights</a:t>
            </a:r>
            <a:r>
              <a:rPr lang="en-US" sz="320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+ Anomaly Score)</a:t>
            </a:r>
          </a:p>
        </p:txBody>
      </p:sp>
    </p:spTree>
    <p:extLst>
      <p:ext uri="{BB962C8B-B14F-4D97-AF65-F5344CB8AC3E}">
        <p14:creationId xmlns:p14="http://schemas.microsoft.com/office/powerpoint/2010/main" val="130897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-116385" y="0"/>
            <a:ext cx="1219136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3991928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Enhancements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042" y="539031"/>
            <a:ext cx="850724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Probability Calibration Matters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>
          <a:xfrm>
            <a:off x="549310" y="1343896"/>
            <a:ext cx="11642690" cy="9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Calibration improves the reliability of probability estimates, which is essential for risk-based decision systems.</a:t>
            </a:r>
            <a:endParaRPr lang="en-US" sz="2000"/>
          </a:p>
        </p:txBody>
      </p:sp>
      <p:sp>
        <p:nvSpPr>
          <p:cNvPr id="5" name="Shape 2"/>
          <p:cNvSpPr/>
          <p:nvPr/>
        </p:nvSpPr>
        <p:spPr>
          <a:xfrm>
            <a:off x="514294" y="2457670"/>
            <a:ext cx="11442736" cy="188573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4814" y="3057064"/>
            <a:ext cx="618526" cy="686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381874" y="3317991"/>
            <a:ext cx="10575158" cy="5370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misans"/>
                <a:ea typeface="+mn-lt"/>
                <a:cs typeface="+mn-lt"/>
              </a:rPr>
              <a:t>Tree-based models often produce </a:t>
            </a:r>
            <a:r>
              <a:rPr lang="en-US" sz="2800" b="1">
                <a:latin typeface="misans"/>
                <a:ea typeface="+mn-lt"/>
                <a:cs typeface="+mn-lt"/>
              </a:rPr>
              <a:t>poorly calibrated probabilities</a:t>
            </a:r>
            <a:endParaRPr lang="tr-TR" sz="28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misans"/>
                <a:ea typeface="+mn-lt"/>
                <a:cs typeface="+mn-lt"/>
              </a:rPr>
              <a:t>Isotonic Regression</a:t>
            </a:r>
            <a:r>
              <a:rPr lang="en-US" sz="2800">
                <a:latin typeface="misans"/>
                <a:ea typeface="+mn-lt"/>
                <a:cs typeface="+mn-lt"/>
              </a:rPr>
              <a:t> improves probability reliability</a:t>
            </a:r>
            <a:endParaRPr lang="en-US" sz="2800">
              <a:latin typeface="misans"/>
              <a:ea typeface="misans"/>
              <a:cs typeface="misans"/>
            </a:endParaRPr>
          </a:p>
          <a:p>
            <a:r>
              <a:rPr lang="en-US" sz="2800" i="1">
                <a:latin typeface="misans"/>
                <a:ea typeface="+mn-lt"/>
                <a:cs typeface="+mn-lt"/>
              </a:rPr>
              <a:t>     (better than Sigmoid for complex models)</a:t>
            </a:r>
            <a:endParaRPr lang="en-US" sz="2800">
              <a:latin typeface="misans"/>
              <a:ea typeface="misans"/>
              <a:cs typeface="misans"/>
            </a:endParaRPr>
          </a:p>
          <a:p>
            <a:pPr algn="ctr">
              <a:lnSpc>
                <a:spcPct val="130000"/>
              </a:lnSpc>
            </a:pPr>
            <a:endParaRPr lang="en-US" sz="2000">
              <a:ea typeface="+mn-lt"/>
              <a:cs typeface="+mn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4294" y="4554237"/>
            <a:ext cx="11442737" cy="1970387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4814" y="5273510"/>
            <a:ext cx="618526" cy="63545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695639" y="5535252"/>
            <a:ext cx="10603172" cy="37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800" b="1">
                <a:latin typeface="misans"/>
                <a:ea typeface="+mn-lt"/>
                <a:cs typeface="+mn-lt"/>
              </a:rPr>
              <a:t>Brier Score</a:t>
            </a:r>
            <a:r>
              <a:rPr lang="en-US" sz="2800">
                <a:latin typeface="misans"/>
                <a:ea typeface="+mn-lt"/>
                <a:cs typeface="+mn-lt"/>
              </a:rPr>
              <a:t> evaluates probability accuracy</a:t>
            </a:r>
            <a:endParaRPr lang="tr-TR" sz="2800">
              <a:latin typeface="mi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misans"/>
                <a:ea typeface="+mn-lt"/>
                <a:cs typeface="+mn-lt"/>
              </a:rPr>
              <a:t>Lower score → better calibration</a:t>
            </a:r>
          </a:p>
          <a:p>
            <a:pPr>
              <a:lnSpc>
                <a:spcPct val="130000"/>
              </a:lnSpc>
            </a:pPr>
            <a:endParaRPr lang="en-US" sz="200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0" y="195614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4024794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Data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84208BFB-56D2-2496-329B-7619D26F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899"/>
            <a:ext cx="12334875" cy="6918325"/>
          </a:xfrm>
          <a:prstGeom prst="rect">
            <a:avLst/>
          </a:prstGeom>
        </p:spPr>
      </p:pic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37695949-69A5-CD7E-9234-6F80B605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8" y="1428750"/>
            <a:ext cx="7875742" cy="5053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C80FB-C20B-6493-3523-FAE80D48C960}"/>
              </a:ext>
            </a:extLst>
          </p:cNvPr>
          <p:cNvSpPr txBox="1"/>
          <p:nvPr/>
        </p:nvSpPr>
        <p:spPr>
          <a:xfrm>
            <a:off x="1862616" y="375692"/>
            <a:ext cx="87815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err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XGBoost</a:t>
            </a:r>
            <a:r>
              <a:rPr lang="tr-TR" sz="4400" b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 </a:t>
            </a:r>
            <a:r>
              <a:rPr lang="tr-TR" sz="4400" b="1" err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Calibration</a:t>
            </a:r>
            <a:r>
              <a:rPr lang="tr-TR" sz="4400" b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 </a:t>
            </a:r>
            <a:r>
              <a:rPr lang="tr-TR" sz="4400" b="1" err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Comparison</a:t>
            </a:r>
            <a:endParaRPr lang="en-US" sz="4400" b="1">
              <a:solidFill>
                <a:srgbClr val="0D47A1"/>
              </a:solidFill>
              <a:latin typeface="Noto Sans SC" panose="020B0604020202020204" charset="-128"/>
              <a:ea typeface="Noto Sans SC" panose="020B060402020202020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0C323-5CF7-6134-31AB-352C9DD0E71D}"/>
              </a:ext>
            </a:extLst>
          </p:cNvPr>
          <p:cNvSpPr txBox="1"/>
          <p:nvPr/>
        </p:nvSpPr>
        <p:spPr>
          <a:xfrm>
            <a:off x="8039100" y="1399253"/>
            <a:ext cx="42957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XGB_Calibrated_Isotonic</a:t>
            </a:r>
            <a:endParaRPr lang="tr-TR" sz="2400" b="1">
              <a:solidFill>
                <a:srgbClr val="0D47A1"/>
              </a:solidFill>
              <a:ea typeface="MiSans" panose="020B0604020202020204" charset="-122"/>
              <a:cs typeface="MiSans" panose="020B0604020202020204" charset="-122"/>
            </a:endParaRPr>
          </a:p>
          <a:p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Precision: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0.9024</a:t>
            </a:r>
          </a:p>
          <a:p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Recall</a:t>
            </a:r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0.7956</a:t>
            </a:r>
          </a:p>
          <a:p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PR-AUC: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0.8787</a:t>
            </a:r>
          </a:p>
          <a:p>
            <a:endParaRPr lang="tr-TR" sz="2400">
              <a:solidFill>
                <a:srgbClr val="0D47A1"/>
              </a:solidFill>
              <a:ea typeface="MiSans" panose="020B0604020202020204" charset="-122"/>
              <a:cs typeface="MiSans" panose="020B0604020202020204" charset="-122"/>
            </a:endParaRPr>
          </a:p>
          <a:p>
            <a:pPr algn="ctr"/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XGB_Calibrated_Sigmoid</a:t>
            </a:r>
            <a:endParaRPr lang="tr-TR" sz="2400" b="1">
              <a:solidFill>
                <a:srgbClr val="0D47A1"/>
              </a:solidFill>
              <a:ea typeface="MiSans" panose="020B0604020202020204" charset="-122"/>
              <a:cs typeface="MiSans" panose="020B0604020202020204" charset="-122"/>
            </a:endParaRPr>
          </a:p>
          <a:p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Precision: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0.8191</a:t>
            </a:r>
          </a:p>
          <a:p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Recall</a:t>
            </a:r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0.8279</a:t>
            </a:r>
          </a:p>
          <a:p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PR-AUC: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0.8790</a:t>
            </a:r>
          </a:p>
          <a:p>
            <a:endParaRPr lang="tr-TR" sz="2400">
              <a:solidFill>
                <a:srgbClr val="0D47A1"/>
              </a:solidFill>
              <a:ea typeface="MiSans" panose="020B0604020202020204" charset="-122"/>
              <a:cs typeface="MiSans" panose="020B0604020202020204" charset="-122"/>
            </a:endParaRPr>
          </a:p>
          <a:p>
            <a:pPr algn="ctr"/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Brier</a:t>
            </a:r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 </a:t>
            </a:r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Score</a:t>
            </a:r>
            <a:endParaRPr lang="tr-TR" sz="2400" b="1">
              <a:solidFill>
                <a:srgbClr val="0D47A1"/>
              </a:solidFill>
              <a:ea typeface="MiSans" panose="020B0604020202020204" charset="-122"/>
              <a:cs typeface="MiSans" panose="020B0604020202020204" charset="-122"/>
            </a:endParaRPr>
          </a:p>
          <a:p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Original</a:t>
            </a:r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0.0008</a:t>
            </a:r>
          </a:p>
          <a:p>
            <a:r>
              <a:rPr lang="tr-TR" sz="2400" b="1" err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Isotonic</a:t>
            </a:r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0.0004</a:t>
            </a:r>
          </a:p>
          <a:p>
            <a:r>
              <a:rPr lang="tr-TR" sz="2400" b="1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Sigmoid: </a:t>
            </a:r>
            <a:r>
              <a:rPr lang="tr-TR" sz="2400">
                <a:solidFill>
                  <a:srgbClr val="0D47A1"/>
                </a:solidFill>
                <a:ea typeface="MiSans" panose="020B0604020202020204" charset="-122"/>
                <a:cs typeface="MiSans" panose="020B0604020202020204" charset="-122"/>
              </a:rPr>
              <a:t>0.0004</a:t>
            </a:r>
          </a:p>
          <a:p>
            <a:endParaRPr lang="en-US" sz="2400">
              <a:solidFill>
                <a:srgbClr val="0D4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6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29B8F63D-44DD-5AA8-5845-D987F2C2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4875" cy="691832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B1C917F-422E-54EB-2AB1-7A9A55DB5F64}"/>
              </a:ext>
            </a:extLst>
          </p:cNvPr>
          <p:cNvSpPr txBox="1"/>
          <p:nvPr/>
        </p:nvSpPr>
        <p:spPr>
          <a:xfrm>
            <a:off x="1710812" y="537456"/>
            <a:ext cx="95766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4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LightGBM</a:t>
            </a:r>
            <a:r>
              <a:rPr lang="en-US" sz="44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Calibration </a:t>
            </a:r>
            <a:r>
              <a:rPr lang="tr-TR" sz="44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</a:t>
            </a:r>
            <a:endParaRPr lang="en-US" sz="4400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4F44562F-6DC0-1CA0-3BF2-4E731BAAE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39506"/>
              </p:ext>
            </p:extLst>
          </p:nvPr>
        </p:nvGraphicFramePr>
        <p:xfrm>
          <a:off x="6884749" y="1715656"/>
          <a:ext cx="5425902" cy="432149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08634">
                  <a:extLst>
                    <a:ext uri="{9D8B030D-6E8A-4147-A177-3AD203B41FA5}">
                      <a16:colId xmlns:a16="http://schemas.microsoft.com/office/drawing/2014/main" val="2372718634"/>
                    </a:ext>
                  </a:extLst>
                </a:gridCol>
                <a:gridCol w="1808634">
                  <a:extLst>
                    <a:ext uri="{9D8B030D-6E8A-4147-A177-3AD203B41FA5}">
                      <a16:colId xmlns:a16="http://schemas.microsoft.com/office/drawing/2014/main" val="3420079487"/>
                    </a:ext>
                  </a:extLst>
                </a:gridCol>
                <a:gridCol w="1808634">
                  <a:extLst>
                    <a:ext uri="{9D8B030D-6E8A-4147-A177-3AD203B41FA5}">
                      <a16:colId xmlns:a16="http://schemas.microsoft.com/office/drawing/2014/main" val="198634835"/>
                    </a:ext>
                  </a:extLst>
                </a:gridCol>
              </a:tblGrid>
              <a:tr h="2912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Metric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LGBM (Base / Class </a:t>
                      </a:r>
                      <a:r>
                        <a:rPr lang="tr-TR" b="1" err="1"/>
                        <a:t>Weights</a:t>
                      </a:r>
                      <a:r>
                        <a:rPr lang="tr-TR" b="1"/>
                        <a:t>)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LGBM (</a:t>
                      </a:r>
                      <a:r>
                        <a:rPr lang="tr-TR" b="1" err="1"/>
                        <a:t>Calibrated</a:t>
                      </a:r>
                      <a:r>
                        <a:rPr lang="tr-TR" b="1"/>
                        <a:t> – </a:t>
                      </a:r>
                      <a:r>
                        <a:rPr lang="tr-TR" b="1" err="1"/>
                        <a:t>Isotonic</a:t>
                      </a:r>
                      <a:r>
                        <a:rPr lang="tr-TR" b="1"/>
                        <a:t>)</a:t>
                      </a:r>
                      <a:endParaRPr lang="tr-T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444957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Brier Score</a:t>
                      </a:r>
                      <a:r>
                        <a:rPr lang="en-US"/>
                        <a:t> (Lower is Better)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0.0003</a:t>
                      </a:r>
                      <a:r>
                        <a:rPr lang="tr-TR"/>
                        <a:t> 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099110"/>
                  </a:ext>
                </a:extLst>
              </a:tr>
              <a:tr h="7467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Precision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84.04%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90.70%</a:t>
                      </a:r>
                      <a:r>
                        <a:rPr lang="tr-TR"/>
                        <a:t> 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503513"/>
                  </a:ext>
                </a:extLst>
              </a:tr>
              <a:tr h="7467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 err="1"/>
                        <a:t>Recall</a:t>
                      </a:r>
                      <a:endParaRPr lang="tr-TR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84.95%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83.87%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340282"/>
                  </a:ext>
                </a:extLst>
              </a:tr>
              <a:tr h="8867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PR-AUC</a:t>
                      </a:r>
                      <a:endParaRPr lang="tr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/>
                        <a:t>87.96%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b="1"/>
                        <a:t>88.07%</a:t>
                      </a:r>
                      <a:r>
                        <a:rPr lang="tr-TR"/>
                        <a:t> 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715611"/>
                  </a:ext>
                </a:extLst>
              </a:tr>
            </a:tbl>
          </a:graphicData>
        </a:graphic>
      </p:graphicFrame>
      <p:pic>
        <p:nvPicPr>
          <p:cNvPr id="9" name="Resim 8" descr="çizgi, ekran görüntüsü, öykü gelişim çizgisi; kumpas; grafiğini çıkarma, met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E3A7CEA-0740-B127-6689-30C342A0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" y="1715656"/>
            <a:ext cx="6891753" cy="43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90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5A199-2BB7-68F6-D6D9-8D1950AC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
            <a:extLst>
              <a:ext uri="{FF2B5EF4-FFF2-40B4-BE49-F238E27FC236}">
                <a16:creationId xmlns:a16="http://schemas.microsoft.com/office/drawing/2014/main" id="{3EDBA439-F24A-17C9-3F73-E1091227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10ECA7A-872E-D272-2542-1D4A5E3B9311}"/>
              </a:ext>
            </a:extLst>
          </p:cNvPr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/>
                <a:ea typeface="MiSans"/>
                <a:cs typeface="MiSans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/>
                <a:ea typeface="MiSans"/>
                <a:cs typeface="MiSans"/>
              </a:rPr>
              <a:t>6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D5176A-E1F4-8B22-C893-01752A6D8B7C}"/>
              </a:ext>
            </a:extLst>
          </p:cNvPr>
          <p:cNvSpPr/>
          <p:nvPr/>
        </p:nvSpPr>
        <p:spPr>
          <a:xfrm>
            <a:off x="2055494" y="3965892"/>
            <a:ext cx="8080375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  <a:latin typeface="MiSans"/>
                <a:ea typeface="Noto Sans SC"/>
                <a:cs typeface="MiSans"/>
              </a:rPr>
              <a:t>Threshold Optimization</a:t>
            </a:r>
          </a:p>
          <a:p>
            <a:pPr algn="ctr">
              <a:lnSpc>
                <a:spcPct val="100000"/>
              </a:lnSpc>
            </a:pPr>
            <a:endParaRPr lang="en-US" sz="3200" b="1">
              <a:latin typeface="MiSans"/>
              <a:ea typeface="MiSans"/>
              <a:cs typeface="MiSans"/>
            </a:endParaRPr>
          </a:p>
        </p:txBody>
      </p:sp>
      <p:pic>
        <p:nvPicPr>
          <p:cNvPr id="5" name="Image 1" descr="https://kimi-img.moonshot.cn/pub/slides/slides_tmpl/image/25-09-02-15:07:44-d2r9fg1e3tpg8rchv4a0.png">
            <a:extLst>
              <a:ext uri="{FF2B5EF4-FFF2-40B4-BE49-F238E27FC236}">
                <a16:creationId xmlns:a16="http://schemas.microsoft.com/office/drawing/2014/main" id="{A40DDD23-BC3F-1ED1-39DA-8A8953FBE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
            <a:extLst>
              <a:ext uri="{FF2B5EF4-FFF2-40B4-BE49-F238E27FC236}">
                <a16:creationId xmlns:a16="http://schemas.microsoft.com/office/drawing/2014/main" id="{C74001B6-8D71-7414-56F2-B53D2839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90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9-02-15:07:44-d2r9fg1e3tpg8rchv4ag.jpg">
            <a:extLst>
              <a:ext uri="{FF2B5EF4-FFF2-40B4-BE49-F238E27FC236}">
                <a16:creationId xmlns:a16="http://schemas.microsoft.com/office/drawing/2014/main" id="{62E16C30-9CCD-D005-D3E0-C9F1AFD369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2C211-ACB0-A9AB-51DB-6DA17CDCB0DC}"/>
              </a:ext>
            </a:extLst>
          </p:cNvPr>
          <p:cNvSpPr txBox="1"/>
          <p:nvPr/>
        </p:nvSpPr>
        <p:spPr>
          <a:xfrm>
            <a:off x="1449917" y="783166"/>
            <a:ext cx="92942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D47A1"/>
                </a:solidFill>
                <a:latin typeface="Noto Sans SC"/>
                <a:ea typeface="+mn-lt"/>
                <a:cs typeface="+mn-lt"/>
              </a:rPr>
              <a:t>Why Threshold Optimization Matters</a:t>
            </a:r>
            <a:endParaRPr lang="en-US" sz="4000" b="1">
              <a:solidFill>
                <a:srgbClr val="0D47A1"/>
              </a:solidFill>
              <a:latin typeface="Noto Sans SC"/>
              <a:ea typeface="Noto Sans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E58FE-456A-1911-297D-7E586B44B82A}"/>
              </a:ext>
            </a:extLst>
          </p:cNvPr>
          <p:cNvSpPr txBox="1"/>
          <p:nvPr/>
        </p:nvSpPr>
        <p:spPr>
          <a:xfrm>
            <a:off x="814916" y="2137833"/>
            <a:ext cx="10564283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Fraud datasets are extremely imbalanced → default threshold = 0.50 is suboptimal.</a:t>
            </a:r>
            <a:endParaRPr lang="en-US" sz="3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Banks prioritize catching more fraud (FN cost ≫ FP cost).</a:t>
            </a:r>
            <a:endParaRPr lang="en-US" sz="3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Therefore threshold must be tuned using:</a:t>
            </a:r>
            <a:endParaRPr lang="en-US" sz="320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3200" b="1">
                <a:ea typeface="+mn-lt"/>
                <a:cs typeface="+mn-lt"/>
              </a:rPr>
              <a:t>F2-score optimization</a:t>
            </a:r>
            <a:r>
              <a:rPr lang="en-US" sz="3200">
                <a:ea typeface="+mn-lt"/>
                <a:cs typeface="+mn-lt"/>
              </a:rPr>
              <a:t> (recall-focused)</a:t>
            </a:r>
            <a:r>
              <a:rPr lang="tr-TR" sz="3200">
                <a:ea typeface="+mn-lt"/>
                <a:cs typeface="+mn-lt"/>
              </a:rPr>
              <a:t> -&gt; SELECTED ✓</a:t>
            </a:r>
          </a:p>
          <a:p>
            <a:pPr marL="742950" lvl="1" indent="-285750">
              <a:buFont typeface="Courier New"/>
              <a:buChar char="o"/>
            </a:pPr>
            <a:r>
              <a:rPr lang="en-US" sz="3200" b="1">
                <a:ea typeface="+mn-lt"/>
                <a:cs typeface="+mn-lt"/>
              </a:rPr>
              <a:t>Youden’s J</a:t>
            </a:r>
            <a:r>
              <a:rPr lang="en-US" sz="3200">
                <a:ea typeface="+mn-lt"/>
                <a:cs typeface="+mn-lt"/>
              </a:rPr>
              <a:t> (balanced </a:t>
            </a:r>
            <a:r>
              <a:rPr lang="tr-TR" sz="3200" err="1">
                <a:ea typeface="+mn-lt"/>
                <a:cs typeface="+mn-lt"/>
              </a:rPr>
              <a:t>statistical</a:t>
            </a:r>
            <a:r>
              <a:rPr lang="en-US" sz="3200">
                <a:ea typeface="+mn-lt"/>
                <a:cs typeface="+mn-lt"/>
              </a:rPr>
              <a:t> metric)</a:t>
            </a:r>
            <a:endParaRPr lang="en-US" sz="320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3200" b="1">
                <a:ea typeface="+mn-lt"/>
                <a:cs typeface="+mn-lt"/>
              </a:rPr>
              <a:t>Cost-sensitive thresholds</a:t>
            </a:r>
            <a:r>
              <a:rPr lang="en-US" sz="3200">
                <a:ea typeface="+mn-lt"/>
                <a:cs typeface="+mn-lt"/>
              </a:rPr>
              <a:t> (business impact)</a:t>
            </a:r>
            <a:endParaRPr lang="en-US" sz="3200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877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46FC-978E-C4A3-06BB-71D2A044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EB14C1B2-EBA0-D6FA-B55B-CB862E2E82A1}"/>
              </a:ext>
            </a:extLst>
          </p:cNvPr>
          <p:cNvSpPr txBox="1"/>
          <p:nvPr/>
        </p:nvSpPr>
        <p:spPr>
          <a:xfrm>
            <a:off x="1383245" y="2811370"/>
            <a:ext cx="1026712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tr-TR" sz="4000" b="1">
              <a:solidFill>
                <a:srgbClr val="0D47A1"/>
              </a:solidFill>
              <a:latin typeface="Noto Sans SC" panose="020B0604020202020204" charset="-128"/>
              <a:ea typeface="Noto Sans SC" panose="020B0604020202020204" charset="-128"/>
            </a:endParaRPr>
          </a:p>
          <a:p>
            <a:endParaRPr lang="tr-TR" sz="4000" b="1">
              <a:solidFill>
                <a:srgbClr val="0D47A1"/>
              </a:solidFill>
              <a:latin typeface="Noto Sans SC" panose="020B0604020202020204" charset="-128"/>
              <a:ea typeface="Noto Sans SC" panose="020B0604020202020204" charset="-128"/>
            </a:endParaRPr>
          </a:p>
          <a:p>
            <a:r>
              <a:rPr lang="tr-TR" sz="4000" b="1">
                <a:solidFill>
                  <a:srgbClr val="0D47A1"/>
                </a:solidFill>
                <a:latin typeface="Noto Sans SC"/>
                <a:ea typeface="Noto Sans SC"/>
              </a:rPr>
              <a:t> </a:t>
            </a:r>
          </a:p>
        </p:txBody>
      </p:sp>
      <p:pic>
        <p:nvPicPr>
          <p:cNvPr id="7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BE7B3693-51B9-E9E8-2861-F2A09A99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pic>
        <p:nvPicPr>
          <p:cNvPr id="10" name="Image 0" descr="https://kimi-img.moonshot.cn/pub/slides/slides_tmpl/image/25-09-02-15:07:44-d2r9fg1e3tpg8rchv4ag.jpg">
            <a:extLst>
              <a:ext uri="{FF2B5EF4-FFF2-40B4-BE49-F238E27FC236}">
                <a16:creationId xmlns:a16="http://schemas.microsoft.com/office/drawing/2014/main" id="{D1E9D0B0-C7B7-E8F7-0365-B0AE2C6B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-31750" y="-21166"/>
            <a:ext cx="12328948" cy="6921499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288009-B7C7-20CA-4A65-1BB794A40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03464"/>
              </p:ext>
            </p:extLst>
          </p:nvPr>
        </p:nvGraphicFramePr>
        <p:xfrm>
          <a:off x="116416" y="2084916"/>
          <a:ext cx="12096600" cy="37798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28086">
                  <a:extLst>
                    <a:ext uri="{9D8B030D-6E8A-4147-A177-3AD203B41FA5}">
                      <a16:colId xmlns:a16="http://schemas.microsoft.com/office/drawing/2014/main" val="794505411"/>
                    </a:ext>
                  </a:extLst>
                </a:gridCol>
                <a:gridCol w="1628322">
                  <a:extLst>
                    <a:ext uri="{9D8B030D-6E8A-4147-A177-3AD203B41FA5}">
                      <a16:colId xmlns:a16="http://schemas.microsoft.com/office/drawing/2014/main" val="2355877010"/>
                    </a:ext>
                  </a:extLst>
                </a:gridCol>
                <a:gridCol w="1827848">
                  <a:extLst>
                    <a:ext uri="{9D8B030D-6E8A-4147-A177-3AD203B41FA5}">
                      <a16:colId xmlns:a16="http://schemas.microsoft.com/office/drawing/2014/main" val="3380538164"/>
                    </a:ext>
                  </a:extLst>
                </a:gridCol>
                <a:gridCol w="1728086">
                  <a:extLst>
                    <a:ext uri="{9D8B030D-6E8A-4147-A177-3AD203B41FA5}">
                      <a16:colId xmlns:a16="http://schemas.microsoft.com/office/drawing/2014/main" val="1453788787"/>
                    </a:ext>
                  </a:extLst>
                </a:gridCol>
                <a:gridCol w="1728086">
                  <a:extLst>
                    <a:ext uri="{9D8B030D-6E8A-4147-A177-3AD203B41FA5}">
                      <a16:colId xmlns:a16="http://schemas.microsoft.com/office/drawing/2014/main" val="3399836974"/>
                    </a:ext>
                  </a:extLst>
                </a:gridCol>
                <a:gridCol w="1728086">
                  <a:extLst>
                    <a:ext uri="{9D8B030D-6E8A-4147-A177-3AD203B41FA5}">
                      <a16:colId xmlns:a16="http://schemas.microsoft.com/office/drawing/2014/main" val="2573156806"/>
                    </a:ext>
                  </a:extLst>
                </a:gridCol>
                <a:gridCol w="1728086">
                  <a:extLst>
                    <a:ext uri="{9D8B030D-6E8A-4147-A177-3AD203B41FA5}">
                      <a16:colId xmlns:a16="http://schemas.microsoft.com/office/drawing/2014/main" val="4244910023"/>
                    </a:ext>
                  </a:extLst>
                </a:gridCol>
              </a:tblGrid>
              <a:tr h="124399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Scenario (FN:FP)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Optimal </a:t>
                      </a:r>
                      <a:endParaRPr lang="en-US" sz="2400" b="1"/>
                    </a:p>
                    <a:p>
                      <a:pPr lvl="0" algn="ctr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Threshold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Min Cost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Default Cost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Cost </a:t>
                      </a:r>
                      <a:endParaRPr lang="en-US" sz="2400" b="1"/>
                    </a:p>
                    <a:p>
                      <a:pPr lvl="0" algn="ctr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Reduction (%)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Precision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Recall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05510"/>
                  </a:ext>
                </a:extLst>
              </a:tr>
              <a:tr h="63396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50 :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664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758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12.40%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0.8511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0.8602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75436"/>
                  </a:ext>
                </a:extLst>
              </a:tr>
              <a:tr h="63396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100 :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1314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1508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12.86%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0.8511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0.8602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88727"/>
                  </a:ext>
                </a:extLst>
              </a:tr>
              <a:tr h="63396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200 :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2614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3008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13.10%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0.8511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0.8602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410118"/>
                  </a:ext>
                </a:extLst>
              </a:tr>
              <a:tr h="63396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500 :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6514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7508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13.24%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0.8511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MiSans"/>
                        </a:rPr>
                        <a:t>0.8602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150732"/>
                  </a:ext>
                </a:extLst>
              </a:tr>
            </a:tbl>
          </a:graphicData>
        </a:graphic>
      </p:graphicFrame>
      <p:sp>
        <p:nvSpPr>
          <p:cNvPr id="15" name="TextBox 5">
            <a:extLst>
              <a:ext uri="{FF2B5EF4-FFF2-40B4-BE49-F238E27FC236}">
                <a16:creationId xmlns:a16="http://schemas.microsoft.com/office/drawing/2014/main" id="{CEAA6BFA-0EAD-E2FE-4CC2-F255CC763E95}"/>
              </a:ext>
            </a:extLst>
          </p:cNvPr>
          <p:cNvSpPr txBox="1"/>
          <p:nvPr/>
        </p:nvSpPr>
        <p:spPr>
          <a:xfrm>
            <a:off x="712611" y="378262"/>
            <a:ext cx="10094499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4000" b="1">
                <a:solidFill>
                  <a:srgbClr val="0D47A1"/>
                </a:solidFill>
                <a:latin typeface="Noto Sans SC"/>
              </a:rPr>
              <a:t>Cost-Sensitive </a:t>
            </a:r>
            <a:r>
              <a:rPr lang="tr-TR" sz="4000" b="1" err="1">
                <a:solidFill>
                  <a:srgbClr val="0D47A1"/>
                </a:solidFill>
                <a:latin typeface="Noto Sans SC"/>
              </a:rPr>
              <a:t>Threshold</a:t>
            </a:r>
            <a:r>
              <a:rPr lang="tr-TR" sz="4000" b="1">
                <a:solidFill>
                  <a:srgbClr val="0D47A1"/>
                </a:solidFill>
                <a:latin typeface="Noto Sans SC"/>
              </a:rPr>
              <a:t> </a:t>
            </a:r>
            <a:r>
              <a:rPr lang="tr-TR" sz="4000" b="1" err="1">
                <a:solidFill>
                  <a:srgbClr val="0D47A1"/>
                </a:solidFill>
                <a:latin typeface="Noto Sans SC"/>
              </a:rPr>
              <a:t>Optimization</a:t>
            </a:r>
            <a:r>
              <a:rPr lang="tr-TR" sz="4000" b="1">
                <a:solidFill>
                  <a:srgbClr val="0D47A1"/>
                </a:solidFill>
                <a:latin typeface="Noto Sans SC"/>
              </a:rPr>
              <a:t> (</a:t>
            </a:r>
            <a:r>
              <a:rPr lang="tr-TR" sz="4000" b="1" err="1">
                <a:solidFill>
                  <a:srgbClr val="0D47A1"/>
                </a:solidFill>
                <a:latin typeface="Noto Sans SC"/>
              </a:rPr>
              <a:t>LightGBM</a:t>
            </a:r>
            <a:r>
              <a:rPr lang="tr-TR" sz="4000" b="1">
                <a:solidFill>
                  <a:srgbClr val="0D47A1"/>
                </a:solidFill>
                <a:latin typeface="Noto Sans SC"/>
              </a:rPr>
              <a:t>)</a:t>
            </a:r>
            <a:endParaRPr lang="en-US" sz="4000" b="1">
              <a:solidFill>
                <a:srgbClr val="0D47A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6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3931-27C5-BF47-25EA-91D4137C2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9-02-15:07:44-d2r9fg1e3tpg8rchv4ag.jpg">
            <a:extLst>
              <a:ext uri="{FF2B5EF4-FFF2-40B4-BE49-F238E27FC236}">
                <a16:creationId xmlns:a16="http://schemas.microsoft.com/office/drawing/2014/main" id="{0CF83D41-6C97-248B-A683-FB89C8E7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66F6D-9484-B91E-6017-172614E51490}"/>
              </a:ext>
            </a:extLst>
          </p:cNvPr>
          <p:cNvSpPr txBox="1"/>
          <p:nvPr/>
        </p:nvSpPr>
        <p:spPr>
          <a:xfrm>
            <a:off x="505103" y="588663"/>
            <a:ext cx="115485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D47A1"/>
                </a:solidFill>
                <a:latin typeface="Noto Sans SC"/>
                <a:ea typeface="Noto Sans SC"/>
                <a:cs typeface="+mn-lt"/>
              </a:rPr>
              <a:t>Threshold Optimization (F2 &amp; J) for </a:t>
            </a:r>
            <a:r>
              <a:rPr lang="en-US" sz="4000" b="1" err="1">
                <a:solidFill>
                  <a:srgbClr val="0D47A1"/>
                </a:solidFill>
                <a:latin typeface="Noto Sans SC"/>
                <a:ea typeface="Noto Sans SC"/>
                <a:cs typeface="+mn-lt"/>
              </a:rPr>
              <a:t>LightGBM</a:t>
            </a:r>
            <a:endParaRPr lang="en-US" sz="4000" b="1">
              <a:solidFill>
                <a:srgbClr val="0D47A1"/>
              </a:solidFill>
              <a:latin typeface="Noto Sans SC"/>
              <a:ea typeface="Noto Sans SC"/>
              <a:cs typeface="Calibri"/>
            </a:endParaRPr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123CF6F1-8D3B-90DA-3809-9275FBE35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5753"/>
              </p:ext>
            </p:extLst>
          </p:nvPr>
        </p:nvGraphicFramePr>
        <p:xfrm>
          <a:off x="508000" y="1884947"/>
          <a:ext cx="11189472" cy="46196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48016">
                  <a:extLst>
                    <a:ext uri="{9D8B030D-6E8A-4147-A177-3AD203B41FA5}">
                      <a16:colId xmlns:a16="http://schemas.microsoft.com/office/drawing/2014/main" val="3690508007"/>
                    </a:ext>
                  </a:extLst>
                </a:gridCol>
                <a:gridCol w="1848016">
                  <a:extLst>
                    <a:ext uri="{9D8B030D-6E8A-4147-A177-3AD203B41FA5}">
                      <a16:colId xmlns:a16="http://schemas.microsoft.com/office/drawing/2014/main" val="1451087791"/>
                    </a:ext>
                  </a:extLst>
                </a:gridCol>
                <a:gridCol w="1848016">
                  <a:extLst>
                    <a:ext uri="{9D8B030D-6E8A-4147-A177-3AD203B41FA5}">
                      <a16:colId xmlns:a16="http://schemas.microsoft.com/office/drawing/2014/main" val="4000135566"/>
                    </a:ext>
                  </a:extLst>
                </a:gridCol>
                <a:gridCol w="1848016">
                  <a:extLst>
                    <a:ext uri="{9D8B030D-6E8A-4147-A177-3AD203B41FA5}">
                      <a16:colId xmlns:a16="http://schemas.microsoft.com/office/drawing/2014/main" val="2671176"/>
                    </a:ext>
                  </a:extLst>
                </a:gridCol>
                <a:gridCol w="1848016">
                  <a:extLst>
                    <a:ext uri="{9D8B030D-6E8A-4147-A177-3AD203B41FA5}">
                      <a16:colId xmlns:a16="http://schemas.microsoft.com/office/drawing/2014/main" val="1979691971"/>
                    </a:ext>
                  </a:extLst>
                </a:gridCol>
                <a:gridCol w="1949392">
                  <a:extLst>
                    <a:ext uri="{9D8B030D-6E8A-4147-A177-3AD203B41FA5}">
                      <a16:colId xmlns:a16="http://schemas.microsoft.com/office/drawing/2014/main" val="61348379"/>
                    </a:ext>
                  </a:extLst>
                </a:gridCol>
              </a:tblGrid>
              <a:tr h="10130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Threshold</a:t>
                      </a:r>
                      <a:r>
                        <a:rPr lang="tr-TR" sz="2200" b="1"/>
                        <a:t> </a:t>
                      </a:r>
                      <a:r>
                        <a:rPr lang="tr-TR" sz="2200" b="1" err="1"/>
                        <a:t>Method</a:t>
                      </a:r>
                      <a:endParaRPr lang="tr-TR" sz="2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Threshold</a:t>
                      </a:r>
                      <a:endParaRPr lang="tr-TR" sz="2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/>
                        <a:t>F2-Score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Recall</a:t>
                      </a:r>
                      <a:endParaRPr lang="tr-TR" sz="2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/>
                        <a:t>FP (Test)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966940"/>
                  </a:ext>
                </a:extLst>
              </a:tr>
              <a:tr h="10130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Default</a:t>
                      </a:r>
                      <a:r>
                        <a:rPr lang="tr-TR" sz="2200" b="1"/>
                        <a:t> (</a:t>
                      </a:r>
                      <a:r>
                        <a:rPr lang="tr-TR" sz="2200" b="1" err="1"/>
                        <a:t>sklearn</a:t>
                      </a:r>
                      <a:r>
                        <a:rPr lang="tr-TR" sz="2200" b="1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0.8515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90.7%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33102"/>
                  </a:ext>
                </a:extLst>
              </a:tr>
              <a:tr h="10130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/>
                        <a:t>F2-Optimized 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0.8609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96.3%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462109"/>
                  </a:ext>
                </a:extLst>
              </a:tr>
              <a:tr h="5673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Youden’s</a:t>
                      </a:r>
                      <a:r>
                        <a:rPr lang="tr-TR" sz="2200" b="1"/>
                        <a:t> J 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0.0029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0.3494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93.5%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10.0%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786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043536"/>
                  </a:ext>
                </a:extLst>
              </a:tr>
              <a:tr h="10130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 b="1" err="1"/>
                        <a:t>Cost-Sensitive</a:t>
                      </a:r>
                      <a:r>
                        <a:rPr lang="tr-TR" sz="2200" b="1"/>
                        <a:t> 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0.8584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86.0%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85.1%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20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6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96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F202-BF4E-68CD-F401-141F979A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C803F5EB-0491-B992-816B-028431B8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pic>
        <p:nvPicPr>
          <p:cNvPr id="10" name="Image 0" descr="https://kimi-img.moonshot.cn/pub/slides/slides_tmpl/image/25-09-02-15:07:44-d2r9fg1e3tpg8rchv4ag.jpg">
            <a:extLst>
              <a:ext uri="{FF2B5EF4-FFF2-40B4-BE49-F238E27FC236}">
                <a16:creationId xmlns:a16="http://schemas.microsoft.com/office/drawing/2014/main" id="{75F16152-0273-F0D4-2987-64FCF16C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1822"/>
            <a:ext cx="12307781" cy="692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CAE72-D185-204D-7006-F2AE316937F9}"/>
              </a:ext>
            </a:extLst>
          </p:cNvPr>
          <p:cNvSpPr txBox="1"/>
          <p:nvPr/>
        </p:nvSpPr>
        <p:spPr>
          <a:xfrm>
            <a:off x="1447343" y="378315"/>
            <a:ext cx="940801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D47A1"/>
                </a:solidFill>
                <a:latin typeface="Noto Sans SC"/>
                <a:ea typeface="MiSans"/>
                <a:cs typeface="MiSans"/>
              </a:rPr>
              <a:t>Business Insight (Final Takeaway)</a:t>
            </a:r>
          </a:p>
          <a:p>
            <a:endParaRPr lang="en-US"/>
          </a:p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95B03CB-0BFC-B444-1EC1-BC1C5DB7E50B}"/>
              </a:ext>
            </a:extLst>
          </p:cNvPr>
          <p:cNvSpPr txBox="1"/>
          <p:nvPr/>
        </p:nvSpPr>
        <p:spPr>
          <a:xfrm>
            <a:off x="571649" y="1362728"/>
            <a:ext cx="11258858" cy="5324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b="1" err="1">
                <a:latin typeface="Arial"/>
                <a:cs typeface="Arial"/>
              </a:rPr>
              <a:t>Selected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deployment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threshold</a:t>
            </a:r>
            <a:r>
              <a:rPr lang="tr-TR" altLang="tr-TR" sz="2000" b="1">
                <a:latin typeface="Arial"/>
                <a:cs typeface="Arial"/>
              </a:rPr>
              <a:t>: 0.60 (F2-optimized)</a:t>
            </a:r>
            <a:r>
              <a:rPr lang="tr-TR" altLang="tr-TR" sz="2000">
                <a:latin typeface="Arial"/>
                <a:cs typeface="Arial"/>
              </a:rPr>
              <a:t> — </a:t>
            </a:r>
            <a:r>
              <a:rPr lang="tr-TR" altLang="tr-TR" sz="2000" err="1">
                <a:latin typeface="Arial"/>
                <a:cs typeface="Arial"/>
              </a:rPr>
              <a:t>achieves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the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highest</a:t>
            </a:r>
            <a:r>
              <a:rPr lang="tr-TR" altLang="tr-TR" sz="2000" b="1">
                <a:latin typeface="Arial"/>
                <a:cs typeface="Arial"/>
              </a:rPr>
              <a:t> F2-score (0.8609)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with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b="1">
                <a:latin typeface="Arial"/>
                <a:cs typeface="Arial"/>
              </a:rPr>
              <a:t>96.3% </a:t>
            </a:r>
            <a:r>
              <a:rPr lang="tr-TR" altLang="tr-TR" sz="2000" b="1" err="1">
                <a:latin typeface="Arial"/>
                <a:cs typeface="Arial"/>
              </a:rPr>
              <a:t>precision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while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keeping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recall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unchanged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b="1">
                <a:latin typeface="Arial"/>
                <a:cs typeface="Arial"/>
              </a:rPr>
              <a:t>83.9%</a:t>
            </a:r>
            <a:r>
              <a:rPr lang="tr-TR" altLang="tr-TR" sz="2000">
                <a:latin typeface="Arial"/>
                <a:cs typeface="Arial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000">
              <a:latin typeface="Arial" panose="020B0604020202020204" pitchFamily="34" charset="0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b="1" err="1">
                <a:latin typeface="Arial"/>
                <a:cs typeface="Arial"/>
              </a:rPr>
              <a:t>Why</a:t>
            </a:r>
            <a:r>
              <a:rPr lang="tr-TR" altLang="tr-TR" sz="2000" b="1">
                <a:latin typeface="Arial"/>
                <a:cs typeface="Arial"/>
              </a:rPr>
              <a:t> F2 </a:t>
            </a:r>
            <a:r>
              <a:rPr lang="tr-TR" altLang="tr-TR" sz="2000" b="1" err="1">
                <a:latin typeface="Arial"/>
                <a:cs typeface="Arial"/>
              </a:rPr>
              <a:t>instead</a:t>
            </a:r>
            <a:r>
              <a:rPr lang="tr-TR" altLang="tr-TR" sz="2000" b="1">
                <a:latin typeface="Arial"/>
                <a:cs typeface="Arial"/>
              </a:rPr>
              <a:t> of </a:t>
            </a:r>
            <a:r>
              <a:rPr lang="tr-TR" altLang="tr-TR" sz="2000" b="1" err="1">
                <a:latin typeface="Arial"/>
                <a:cs typeface="Arial"/>
              </a:rPr>
              <a:t>cost-sensitive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tuning</a:t>
            </a:r>
            <a:r>
              <a:rPr lang="tr-TR" altLang="tr-TR" sz="2000" b="1">
                <a:latin typeface="Arial"/>
                <a:cs typeface="Arial"/>
              </a:rPr>
              <a:t>?</a:t>
            </a:r>
            <a:r>
              <a:rPr lang="tr-TR" altLang="tr-TR" sz="2000">
                <a:latin typeface="Arial"/>
                <a:cs typeface="Arial"/>
              </a:rPr>
              <a:t> True </a:t>
            </a:r>
            <a:r>
              <a:rPr lang="tr-TR" altLang="tr-TR" sz="2000" b="1">
                <a:latin typeface="Arial"/>
                <a:cs typeface="Arial"/>
              </a:rPr>
              <a:t>FN/FP </a:t>
            </a:r>
            <a:r>
              <a:rPr lang="tr-TR" altLang="tr-TR" sz="2000" b="1" err="1">
                <a:latin typeface="Arial"/>
                <a:cs typeface="Arial"/>
              </a:rPr>
              <a:t>cost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ratios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are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uncertain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and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organization-dependent</a:t>
            </a:r>
            <a:r>
              <a:rPr lang="tr-TR" altLang="tr-TR" sz="2000">
                <a:latin typeface="Arial"/>
                <a:cs typeface="Arial"/>
              </a:rPr>
              <a:t>; F2 </a:t>
            </a:r>
            <a:r>
              <a:rPr lang="tr-TR" altLang="tr-TR" sz="2000" err="1">
                <a:latin typeface="Arial"/>
                <a:cs typeface="Arial"/>
              </a:rPr>
              <a:t>provides</a:t>
            </a:r>
            <a:r>
              <a:rPr lang="tr-TR" altLang="tr-TR" sz="2000">
                <a:latin typeface="Arial"/>
                <a:cs typeface="Arial"/>
              </a:rPr>
              <a:t> a </a:t>
            </a:r>
            <a:r>
              <a:rPr lang="tr-TR" altLang="tr-TR" sz="2000" b="1">
                <a:latin typeface="Arial"/>
                <a:cs typeface="Arial"/>
              </a:rPr>
              <a:t>data-</a:t>
            </a:r>
            <a:r>
              <a:rPr lang="tr-TR" altLang="tr-TR" sz="2000" b="1" err="1">
                <a:latin typeface="Arial"/>
                <a:cs typeface="Arial"/>
              </a:rPr>
              <a:t>driven</a:t>
            </a:r>
            <a:r>
              <a:rPr lang="tr-TR" altLang="tr-TR" sz="2000" b="1">
                <a:latin typeface="Arial"/>
                <a:cs typeface="Arial"/>
              </a:rPr>
              <a:t>, </a:t>
            </a:r>
            <a:r>
              <a:rPr lang="tr-TR" altLang="tr-TR" sz="2000" b="1" err="1">
                <a:latin typeface="Arial"/>
                <a:cs typeface="Arial"/>
              </a:rPr>
              <a:t>recall-prioritizing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objective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without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assuming</a:t>
            </a:r>
            <a:r>
              <a:rPr lang="tr-TR" altLang="tr-TR" sz="2000">
                <a:latin typeface="Arial"/>
                <a:cs typeface="Arial"/>
              </a:rPr>
              <a:t> a </a:t>
            </a:r>
            <a:r>
              <a:rPr lang="tr-TR" altLang="tr-TR" sz="2000" err="1">
                <a:latin typeface="Arial"/>
                <a:cs typeface="Arial"/>
              </a:rPr>
              <a:t>specific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business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cost</a:t>
            </a:r>
            <a:r>
              <a:rPr lang="tr-TR" altLang="tr-TR" sz="2000">
                <a:latin typeface="Arial"/>
                <a:cs typeface="Arial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000">
              <a:latin typeface="Arial" panose="020B0604020202020204" pitchFamily="34" charset="0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b="1" err="1">
                <a:latin typeface="Arial"/>
                <a:cs typeface="Arial"/>
              </a:rPr>
              <a:t>Operational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impact</a:t>
            </a:r>
            <a:r>
              <a:rPr lang="tr-TR" altLang="tr-TR" sz="2000" b="1">
                <a:latin typeface="Arial"/>
                <a:cs typeface="Arial"/>
              </a:rPr>
              <a:t> (</a:t>
            </a:r>
            <a:r>
              <a:rPr lang="tr-TR" altLang="tr-TR" sz="2000" b="1" err="1">
                <a:latin typeface="Arial"/>
                <a:cs typeface="Arial"/>
              </a:rPr>
              <a:t>hold-out</a:t>
            </a:r>
            <a:r>
              <a:rPr lang="tr-TR" altLang="tr-TR" sz="2000" b="1">
                <a:latin typeface="Arial"/>
                <a:cs typeface="Arial"/>
              </a:rPr>
              <a:t> test):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only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b="1">
                <a:latin typeface="Arial"/>
                <a:cs typeface="Arial"/>
              </a:rPr>
              <a:t>3 </a:t>
            </a:r>
            <a:r>
              <a:rPr lang="tr-TR" altLang="tr-TR" sz="2000" b="1" err="1">
                <a:latin typeface="Arial"/>
                <a:cs typeface="Arial"/>
              </a:rPr>
              <a:t>false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positives</a:t>
            </a:r>
            <a:r>
              <a:rPr lang="tr-TR" altLang="tr-TR" sz="2000">
                <a:latin typeface="Arial"/>
                <a:cs typeface="Arial"/>
              </a:rPr>
              <a:t>, </a:t>
            </a:r>
            <a:r>
              <a:rPr lang="tr-TR" altLang="tr-TR" sz="2000" err="1">
                <a:latin typeface="Arial"/>
                <a:cs typeface="Arial"/>
              </a:rPr>
              <a:t>resulting</a:t>
            </a:r>
            <a:r>
              <a:rPr lang="tr-TR" altLang="tr-TR" sz="2000">
                <a:latin typeface="Arial"/>
                <a:cs typeface="Arial"/>
              </a:rPr>
              <a:t> in a </a:t>
            </a:r>
            <a:r>
              <a:rPr lang="tr-TR" altLang="tr-TR" sz="2000" b="1" err="1">
                <a:latin typeface="Arial"/>
                <a:cs typeface="Arial"/>
              </a:rPr>
              <a:t>manageable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alert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volume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and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reduced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analyst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workload</a:t>
            </a:r>
            <a:r>
              <a:rPr lang="tr-TR" altLang="tr-TR" sz="2000">
                <a:latin typeface="Arial"/>
                <a:cs typeface="Arial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000">
              <a:latin typeface="Arial" panose="020B0604020202020204" pitchFamily="34" charset="0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b="1" err="1">
                <a:latin typeface="Arial"/>
                <a:cs typeface="Arial"/>
              </a:rPr>
              <a:t>Alternative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tested</a:t>
            </a:r>
            <a:r>
              <a:rPr lang="tr-TR" altLang="tr-TR" sz="2000" b="1">
                <a:latin typeface="Arial"/>
                <a:cs typeface="Arial"/>
              </a:rPr>
              <a:t>: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cost-sensitive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threshold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b="1">
                <a:latin typeface="Arial"/>
                <a:cs typeface="Arial"/>
              </a:rPr>
              <a:t>0.23</a:t>
            </a:r>
            <a:r>
              <a:rPr lang="tr-TR" altLang="tr-TR" sz="2000">
                <a:latin typeface="Arial"/>
                <a:cs typeface="Arial"/>
              </a:rPr>
              <a:t>) can </a:t>
            </a:r>
            <a:r>
              <a:rPr lang="tr-TR" altLang="tr-TR" sz="2000" err="1">
                <a:latin typeface="Arial"/>
                <a:cs typeface="Arial"/>
              </a:rPr>
              <a:t>reduce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estimated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cost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err="1">
                <a:latin typeface="Arial"/>
                <a:cs typeface="Arial"/>
              </a:rPr>
              <a:t>e.g</a:t>
            </a:r>
            <a:r>
              <a:rPr lang="tr-TR" altLang="tr-TR" sz="2000">
                <a:latin typeface="Arial"/>
                <a:cs typeface="Arial"/>
              </a:rPr>
              <a:t>., </a:t>
            </a:r>
            <a:r>
              <a:rPr lang="tr-TR" altLang="tr-TR" sz="2000" b="1">
                <a:latin typeface="Arial"/>
                <a:cs typeface="Arial"/>
              </a:rPr>
              <a:t>~12–13% </a:t>
            </a:r>
            <a:r>
              <a:rPr lang="tr-TR" altLang="tr-TR" sz="2000" b="1" err="1">
                <a:latin typeface="Arial"/>
                <a:cs typeface="Arial"/>
              </a:rPr>
              <a:t>under</a:t>
            </a:r>
            <a:r>
              <a:rPr lang="tr-TR" altLang="tr-TR" sz="2000" b="1">
                <a:latin typeface="Arial"/>
                <a:cs typeface="Arial"/>
              </a:rPr>
              <a:t> FN:FP = 50–500:1 </a:t>
            </a:r>
            <a:r>
              <a:rPr lang="tr-TR" altLang="tr-TR" sz="2000" b="1" err="1">
                <a:latin typeface="Arial"/>
                <a:cs typeface="Arial"/>
              </a:rPr>
              <a:t>scenarios</a:t>
            </a:r>
            <a:r>
              <a:rPr lang="tr-TR" altLang="tr-TR" sz="2000">
                <a:latin typeface="Arial"/>
                <a:cs typeface="Arial"/>
              </a:rPr>
              <a:t>), but </a:t>
            </a:r>
            <a:r>
              <a:rPr lang="tr-TR" altLang="tr-TR" sz="2000" err="1">
                <a:latin typeface="Arial"/>
                <a:cs typeface="Arial"/>
              </a:rPr>
              <a:t>increases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false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positives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to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b="1">
                <a:latin typeface="Arial"/>
                <a:cs typeface="Arial"/>
              </a:rPr>
              <a:t>14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b="1">
                <a:latin typeface="Arial"/>
                <a:cs typeface="Arial"/>
              </a:rPr>
              <a:t>~4.6× </a:t>
            </a:r>
            <a:r>
              <a:rPr lang="tr-TR" altLang="tr-TR" sz="2000" b="1" err="1">
                <a:latin typeface="Arial"/>
                <a:cs typeface="Arial"/>
              </a:rPr>
              <a:t>more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alerts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than</a:t>
            </a:r>
            <a:r>
              <a:rPr lang="tr-TR" altLang="tr-TR" sz="2000">
                <a:latin typeface="Arial"/>
                <a:cs typeface="Arial"/>
              </a:rPr>
              <a:t> F2-optimized).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000">
              <a:latin typeface="Arial" panose="020B0604020202020204" pitchFamily="34" charset="0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b="1" err="1">
                <a:latin typeface="Arial"/>
                <a:cs typeface="Arial"/>
              </a:rPr>
              <a:t>Practical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alignment</a:t>
            </a:r>
            <a:r>
              <a:rPr lang="tr-TR" altLang="tr-TR" sz="2000" b="1">
                <a:latin typeface="Arial"/>
                <a:cs typeface="Arial"/>
              </a:rPr>
              <a:t>:</a:t>
            </a:r>
            <a:r>
              <a:rPr lang="tr-TR" altLang="tr-TR" sz="2000">
                <a:latin typeface="Arial"/>
                <a:cs typeface="Arial"/>
              </a:rPr>
              <a:t> F2 is </a:t>
            </a:r>
            <a:r>
              <a:rPr lang="tr-TR" altLang="tr-TR" sz="2000" b="1" err="1">
                <a:latin typeface="Arial"/>
                <a:cs typeface="Arial"/>
              </a:rPr>
              <a:t>widely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used</a:t>
            </a:r>
            <a:r>
              <a:rPr lang="tr-TR" altLang="tr-TR" sz="2000">
                <a:latin typeface="Arial"/>
                <a:cs typeface="Arial"/>
              </a:rPr>
              <a:t> in </a:t>
            </a:r>
            <a:r>
              <a:rPr lang="tr-TR" altLang="tr-TR" sz="2000" err="1">
                <a:latin typeface="Arial"/>
                <a:cs typeface="Arial"/>
              </a:rPr>
              <a:t>highly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imbalanced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detection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tasks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when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missing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positives</a:t>
            </a:r>
            <a:r>
              <a:rPr lang="tr-TR" altLang="tr-TR" sz="2000" b="1">
                <a:latin typeface="Arial"/>
                <a:cs typeface="Arial"/>
              </a:rPr>
              <a:t> is </a:t>
            </a:r>
            <a:r>
              <a:rPr lang="tr-TR" altLang="tr-TR" sz="2000" b="1" err="1">
                <a:latin typeface="Arial"/>
                <a:cs typeface="Arial"/>
              </a:rPr>
              <a:t>more</a:t>
            </a:r>
            <a:r>
              <a:rPr lang="tr-TR" altLang="tr-TR" sz="2000" b="1">
                <a:latin typeface="Arial"/>
                <a:cs typeface="Arial"/>
              </a:rPr>
              <a:t> </a:t>
            </a:r>
            <a:r>
              <a:rPr lang="tr-TR" altLang="tr-TR" sz="2000" b="1" err="1">
                <a:latin typeface="Arial"/>
                <a:cs typeface="Arial"/>
              </a:rPr>
              <a:t>costly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than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false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alarms</a:t>
            </a:r>
            <a:r>
              <a:rPr lang="tr-TR" altLang="tr-TR" sz="2000">
                <a:latin typeface="Arial"/>
                <a:cs typeface="Arial"/>
              </a:rPr>
              <a:t>, </a:t>
            </a:r>
            <a:r>
              <a:rPr lang="tr-TR" altLang="tr-TR" sz="2000" err="1">
                <a:latin typeface="Arial"/>
                <a:cs typeface="Arial"/>
              </a:rPr>
              <a:t>balancing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recall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err="1">
                <a:latin typeface="Arial"/>
                <a:cs typeface="Arial"/>
              </a:rPr>
              <a:t>fraud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capture</a:t>
            </a:r>
            <a:r>
              <a:rPr lang="tr-TR" altLang="tr-TR" sz="2000">
                <a:latin typeface="Arial"/>
                <a:cs typeface="Arial"/>
              </a:rPr>
              <a:t>) </a:t>
            </a:r>
            <a:r>
              <a:rPr lang="tr-TR" altLang="tr-TR" sz="2000" err="1">
                <a:latin typeface="Arial"/>
                <a:cs typeface="Arial"/>
              </a:rPr>
              <a:t>with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precision</a:t>
            </a:r>
            <a:r>
              <a:rPr lang="tr-TR" altLang="tr-TR" sz="2000">
                <a:latin typeface="Arial"/>
                <a:cs typeface="Arial"/>
              </a:rPr>
              <a:t> (</a:t>
            </a:r>
            <a:r>
              <a:rPr lang="tr-TR" altLang="tr-TR" sz="2000" err="1">
                <a:latin typeface="Arial"/>
                <a:cs typeface="Arial"/>
              </a:rPr>
              <a:t>trust</a:t>
            </a:r>
            <a:r>
              <a:rPr lang="tr-TR" altLang="tr-TR" sz="2000">
                <a:latin typeface="Arial"/>
                <a:cs typeface="Arial"/>
              </a:rPr>
              <a:t>/</a:t>
            </a:r>
            <a:r>
              <a:rPr lang="tr-TR" altLang="tr-TR" sz="2000" err="1">
                <a:latin typeface="Arial"/>
                <a:cs typeface="Arial"/>
              </a:rPr>
              <a:t>alert</a:t>
            </a:r>
            <a:r>
              <a:rPr lang="tr-TR" altLang="tr-TR" sz="2000">
                <a:latin typeface="Arial"/>
                <a:cs typeface="Arial"/>
              </a:rPr>
              <a:t> </a:t>
            </a:r>
            <a:r>
              <a:rPr lang="tr-TR" altLang="tr-TR" sz="2000" err="1">
                <a:latin typeface="Arial"/>
                <a:cs typeface="Arial"/>
              </a:rPr>
              <a:t>quality</a:t>
            </a:r>
            <a:r>
              <a:rPr lang="tr-TR" altLang="tr-TR" sz="200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72720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6032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4822"/>
            <a:ext cx="11874500" cy="7395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Optimized Confusion Matri</a:t>
            </a:r>
            <a:r>
              <a:rPr lang="tr-TR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 </a:t>
            </a:r>
          </a:p>
          <a:p>
            <a:pPr algn="ctr">
              <a:lnSpc>
                <a:spcPct val="100000"/>
              </a:lnSpc>
            </a:pPr>
            <a:r>
              <a:rPr lang="tr-TR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(</a:t>
            </a:r>
            <a:r>
              <a:rPr lang="tr-TR" sz="3000" b="1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LightGBM</a:t>
            </a:r>
            <a:r>
              <a:rPr lang="tr-TR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)</a:t>
            </a:r>
            <a:endParaRPr lang="en-US" sz="1600"/>
          </a:p>
        </p:txBody>
      </p:sp>
      <p:pic>
        <p:nvPicPr>
          <p:cNvPr id="23" name="Picture 22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B66B5445-4F45-710D-9DE6-5AA406C2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50" y="1107213"/>
            <a:ext cx="10542693" cy="55809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Interpretability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72722" y="335817"/>
            <a:ext cx="70266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Global Interpretation</a:t>
            </a:r>
            <a:endParaRPr lang="en-US" sz="4000"/>
          </a:p>
        </p:txBody>
      </p:sp>
      <p:sp>
        <p:nvSpPr>
          <p:cNvPr id="4" name="Text 1"/>
          <p:cNvSpPr/>
          <p:nvPr/>
        </p:nvSpPr>
        <p:spPr>
          <a:xfrm>
            <a:off x="232834" y="1145978"/>
            <a:ext cx="1012189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Across all transactions, SHAP reveals the top drivers of the model's predictions.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98962" y="2985477"/>
            <a:ext cx="379865" cy="3599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6" name="Text 3"/>
          <p:cNvSpPr/>
          <p:nvPr/>
        </p:nvSpPr>
        <p:spPr>
          <a:xfrm>
            <a:off x="721049" y="2985477"/>
            <a:ext cx="1078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</a:t>
            </a:r>
            <a:r>
              <a:rPr lang="tr-TR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2400"/>
          </a:p>
        </p:txBody>
      </p:sp>
      <p:sp>
        <p:nvSpPr>
          <p:cNvPr id="7" name="Shape 4"/>
          <p:cNvSpPr/>
          <p:nvPr/>
        </p:nvSpPr>
        <p:spPr>
          <a:xfrm>
            <a:off x="198962" y="3391877"/>
            <a:ext cx="379865" cy="3599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8" name="Text 5"/>
          <p:cNvSpPr/>
          <p:nvPr/>
        </p:nvSpPr>
        <p:spPr>
          <a:xfrm>
            <a:off x="721048" y="3391877"/>
            <a:ext cx="8986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V</a:t>
            </a:r>
            <a:r>
              <a:rPr lang="tr-TR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2400"/>
          </a:p>
        </p:txBody>
      </p:sp>
      <p:sp>
        <p:nvSpPr>
          <p:cNvPr id="9" name="Shape 6"/>
          <p:cNvSpPr/>
          <p:nvPr/>
        </p:nvSpPr>
        <p:spPr>
          <a:xfrm>
            <a:off x="198962" y="3798277"/>
            <a:ext cx="379865" cy="3599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0" name="Text 7"/>
          <p:cNvSpPr/>
          <p:nvPr/>
        </p:nvSpPr>
        <p:spPr>
          <a:xfrm>
            <a:off x="721049" y="3798277"/>
            <a:ext cx="28358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r>
              <a:rPr lang="en-US" sz="2400" b="1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anomaly_score</a:t>
            </a:r>
            <a:endParaRPr lang="en-US" sz="2400"/>
          </a:p>
        </p:txBody>
      </p:sp>
      <p:sp>
        <p:nvSpPr>
          <p:cNvPr id="11" name="Shape 8"/>
          <p:cNvSpPr/>
          <p:nvPr/>
        </p:nvSpPr>
        <p:spPr>
          <a:xfrm>
            <a:off x="198962" y="4204677"/>
            <a:ext cx="379865" cy="3599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2" name="Text 9"/>
          <p:cNvSpPr/>
          <p:nvPr/>
        </p:nvSpPr>
        <p:spPr>
          <a:xfrm>
            <a:off x="721049" y="4204677"/>
            <a:ext cx="1078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</a:t>
            </a:r>
            <a:r>
              <a:rPr lang="tr-TR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2400"/>
          </a:p>
        </p:txBody>
      </p:sp>
      <p:sp>
        <p:nvSpPr>
          <p:cNvPr id="13" name="Shape 10"/>
          <p:cNvSpPr/>
          <p:nvPr/>
        </p:nvSpPr>
        <p:spPr>
          <a:xfrm>
            <a:off x="198962" y="4611077"/>
            <a:ext cx="379865" cy="3599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4" name="Text 11"/>
          <p:cNvSpPr/>
          <p:nvPr/>
        </p:nvSpPr>
        <p:spPr>
          <a:xfrm>
            <a:off x="721048" y="4611077"/>
            <a:ext cx="8986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V</a:t>
            </a:r>
            <a:r>
              <a:rPr lang="tr-TR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2400"/>
          </a:p>
        </p:txBody>
      </p:sp>
      <p:pic>
        <p:nvPicPr>
          <p:cNvPr id="21" name="Resim 20" descr="metin, ekran görüntüsü, yazı tip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23DD3AC-AECE-86B8-85E7-58D2A0DD9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27" y="1757682"/>
            <a:ext cx="4080471" cy="4350784"/>
          </a:xfrm>
          <a:prstGeom prst="rect">
            <a:avLst/>
          </a:prstGeom>
        </p:spPr>
      </p:pic>
      <p:pic>
        <p:nvPicPr>
          <p:cNvPr id="23" name="Resim 22" descr="metin, ekran görüntüsü, sayı, numara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AB9AA4D-BF3B-D23B-4421-48E36D2EC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55" y="1751763"/>
            <a:ext cx="4626985" cy="43567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787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Motivation for Real-Time Fraud Detection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254000" y="1549400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572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9600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70000" y="2209800"/>
            <a:ext cx="462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Credit card fraud causes </a:t>
            </a:r>
            <a:r>
              <a:rPr lang="en-US" sz="20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billions in losses</a:t>
            </a: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 globally.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97600" y="1549400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4008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515100" y="2362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70366" y="37148"/>
                </a:moveTo>
                <a:cubicBezTo>
                  <a:pt x="60424" y="33814"/>
                  <a:pt x="55007" y="22979"/>
                  <a:pt x="58341" y="13037"/>
                </a:cubicBezTo>
                <a:cubicBezTo>
                  <a:pt x="61674" y="3096"/>
                  <a:pt x="72450" y="-2322"/>
                  <a:pt x="82451" y="953"/>
                </a:cubicBezTo>
                <a:lnTo>
                  <a:pt x="149721" y="23396"/>
                </a:lnTo>
                <a:cubicBezTo>
                  <a:pt x="157996" y="9406"/>
                  <a:pt x="173295" y="0"/>
                  <a:pt x="190738" y="0"/>
                </a:cubicBezTo>
                <a:cubicBezTo>
                  <a:pt x="217051" y="0"/>
                  <a:pt x="238363" y="21312"/>
                  <a:pt x="238363" y="47625"/>
                </a:cubicBezTo>
                <a:cubicBezTo>
                  <a:pt x="238363" y="49411"/>
                  <a:pt x="238244" y="51137"/>
                  <a:pt x="238065" y="52864"/>
                </a:cubicBezTo>
                <a:lnTo>
                  <a:pt x="311051" y="77212"/>
                </a:lnTo>
                <a:cubicBezTo>
                  <a:pt x="321052" y="80546"/>
                  <a:pt x="326410" y="91321"/>
                  <a:pt x="323076" y="101322"/>
                </a:cubicBezTo>
                <a:cubicBezTo>
                  <a:pt x="319742" y="111323"/>
                  <a:pt x="308967" y="116681"/>
                  <a:pt x="298966" y="113347"/>
                </a:cubicBezTo>
                <a:lnTo>
                  <a:pt x="218301" y="86439"/>
                </a:lnTo>
                <a:cubicBezTo>
                  <a:pt x="215622" y="88344"/>
                  <a:pt x="212765" y="89952"/>
                  <a:pt x="209729" y="91321"/>
                </a:cubicBezTo>
                <a:lnTo>
                  <a:pt x="209729" y="285810"/>
                </a:lnTo>
                <a:cubicBezTo>
                  <a:pt x="209729" y="296347"/>
                  <a:pt x="201216" y="304860"/>
                  <a:pt x="190679" y="304860"/>
                </a:cubicBezTo>
                <a:lnTo>
                  <a:pt x="76379" y="304860"/>
                </a:lnTo>
                <a:cubicBezTo>
                  <a:pt x="65842" y="304860"/>
                  <a:pt x="57329" y="296347"/>
                  <a:pt x="57329" y="285810"/>
                </a:cubicBezTo>
                <a:cubicBezTo>
                  <a:pt x="57329" y="275272"/>
                  <a:pt x="65842" y="266760"/>
                  <a:pt x="76379" y="266760"/>
                </a:cubicBezTo>
                <a:lnTo>
                  <a:pt x="171629" y="266760"/>
                </a:lnTo>
                <a:lnTo>
                  <a:pt x="171629" y="91321"/>
                </a:lnTo>
                <a:cubicBezTo>
                  <a:pt x="159127" y="85844"/>
                  <a:pt x="149483" y="75247"/>
                  <a:pt x="145316" y="62151"/>
                </a:cubicBezTo>
                <a:lnTo>
                  <a:pt x="70366" y="37147"/>
                </a:lnTo>
                <a:close/>
                <a:moveTo>
                  <a:pt x="119539" y="171450"/>
                </a:moveTo>
                <a:lnTo>
                  <a:pt x="76379" y="97512"/>
                </a:lnTo>
                <a:lnTo>
                  <a:pt x="33278" y="171450"/>
                </a:lnTo>
                <a:lnTo>
                  <a:pt x="119539" y="171450"/>
                </a:lnTo>
                <a:close/>
                <a:moveTo>
                  <a:pt x="76438" y="228600"/>
                </a:moveTo>
                <a:cubicBezTo>
                  <a:pt x="38993" y="228600"/>
                  <a:pt x="7858" y="208359"/>
                  <a:pt x="1429" y="181630"/>
                </a:cubicBezTo>
                <a:cubicBezTo>
                  <a:pt x="-119" y="175081"/>
                  <a:pt x="2024" y="168354"/>
                  <a:pt x="5417" y="162520"/>
                </a:cubicBezTo>
                <a:lnTo>
                  <a:pt x="62091" y="65365"/>
                </a:lnTo>
                <a:cubicBezTo>
                  <a:pt x="65068" y="60246"/>
                  <a:pt x="70545" y="57150"/>
                  <a:pt x="76438" y="57150"/>
                </a:cubicBezTo>
                <a:cubicBezTo>
                  <a:pt x="82332" y="57150"/>
                  <a:pt x="87809" y="60305"/>
                  <a:pt x="90785" y="65365"/>
                </a:cubicBezTo>
                <a:lnTo>
                  <a:pt x="147459" y="162520"/>
                </a:lnTo>
                <a:cubicBezTo>
                  <a:pt x="150852" y="168354"/>
                  <a:pt x="152995" y="175081"/>
                  <a:pt x="151448" y="181630"/>
                </a:cubicBezTo>
                <a:cubicBezTo>
                  <a:pt x="145018" y="208300"/>
                  <a:pt x="113883" y="228600"/>
                  <a:pt x="76438" y="228600"/>
                </a:cubicBezTo>
                <a:close/>
                <a:moveTo>
                  <a:pt x="304324" y="173712"/>
                </a:moveTo>
                <a:lnTo>
                  <a:pt x="261223" y="247650"/>
                </a:lnTo>
                <a:lnTo>
                  <a:pt x="347484" y="247650"/>
                </a:lnTo>
                <a:lnTo>
                  <a:pt x="304383" y="173712"/>
                </a:lnTo>
                <a:close/>
                <a:moveTo>
                  <a:pt x="379333" y="257830"/>
                </a:moveTo>
                <a:cubicBezTo>
                  <a:pt x="372904" y="284559"/>
                  <a:pt x="341769" y="304800"/>
                  <a:pt x="304324" y="304800"/>
                </a:cubicBezTo>
                <a:cubicBezTo>
                  <a:pt x="266879" y="304800"/>
                  <a:pt x="235744" y="284559"/>
                  <a:pt x="229314" y="257830"/>
                </a:cubicBezTo>
                <a:cubicBezTo>
                  <a:pt x="227767" y="251281"/>
                  <a:pt x="229910" y="244554"/>
                  <a:pt x="233303" y="238720"/>
                </a:cubicBezTo>
                <a:lnTo>
                  <a:pt x="289977" y="141565"/>
                </a:lnTo>
                <a:cubicBezTo>
                  <a:pt x="292953" y="136446"/>
                  <a:pt x="298430" y="133350"/>
                  <a:pt x="304324" y="133350"/>
                </a:cubicBezTo>
                <a:cubicBezTo>
                  <a:pt x="310217" y="133350"/>
                  <a:pt x="315694" y="136505"/>
                  <a:pt x="318671" y="141565"/>
                </a:cubicBezTo>
                <a:lnTo>
                  <a:pt x="375345" y="238720"/>
                </a:lnTo>
                <a:cubicBezTo>
                  <a:pt x="378738" y="244554"/>
                  <a:pt x="380881" y="251281"/>
                  <a:pt x="379333" y="25783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13600" y="2209800"/>
            <a:ext cx="462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+mn-lt"/>
                <a:cs typeface="+mn-lt"/>
              </a:rPr>
              <a:t>Traditional rule-based systems miss </a:t>
            </a:r>
            <a:r>
              <a:rPr lang="en-US" sz="2000" b="1">
                <a:solidFill>
                  <a:srgbClr val="0D47A1"/>
                </a:solidFill>
                <a:latin typeface="MiSans"/>
                <a:ea typeface="+mn-lt"/>
                <a:cs typeface="+mn-lt"/>
              </a:rPr>
              <a:t>sophisticated</a:t>
            </a:r>
            <a:r>
              <a:rPr lang="en-US" sz="2000" b="1">
                <a:solidFill>
                  <a:srgbClr val="333333"/>
                </a:solidFill>
                <a:latin typeface="MiSans"/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333333"/>
                </a:solidFill>
                <a:latin typeface="MiSans"/>
                <a:ea typeface="+mn-lt"/>
                <a:cs typeface="+mn-lt"/>
              </a:rPr>
              <a:t>fraud schemes</a:t>
            </a:r>
            <a:endParaRPr lang="en-US" sz="2000">
              <a:latin typeface="MiSan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54000" y="3683000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57200" y="434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9600" y="449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99417" y="99417"/>
                </a:moveTo>
                <a:cubicBezTo>
                  <a:pt x="105013" y="93821"/>
                  <a:pt x="114062" y="93821"/>
                  <a:pt x="119598" y="99417"/>
                </a:cubicBezTo>
                <a:lnTo>
                  <a:pt x="152340" y="132159"/>
                </a:lnTo>
                <a:lnTo>
                  <a:pt x="185083" y="99417"/>
                </a:lnTo>
                <a:cubicBezTo>
                  <a:pt x="190679" y="93821"/>
                  <a:pt x="199727" y="93821"/>
                  <a:pt x="205264" y="99417"/>
                </a:cubicBezTo>
                <a:cubicBezTo>
                  <a:pt x="210800" y="105013"/>
                  <a:pt x="210860" y="114062"/>
                  <a:pt x="205264" y="119598"/>
                </a:cubicBezTo>
                <a:lnTo>
                  <a:pt x="172522" y="152340"/>
                </a:lnTo>
                <a:lnTo>
                  <a:pt x="205264" y="185083"/>
                </a:lnTo>
                <a:cubicBezTo>
                  <a:pt x="210860" y="190679"/>
                  <a:pt x="210860" y="199727"/>
                  <a:pt x="205264" y="205264"/>
                </a:cubicBezTo>
                <a:cubicBezTo>
                  <a:pt x="199668" y="210800"/>
                  <a:pt x="190619" y="210860"/>
                  <a:pt x="185083" y="205264"/>
                </a:cubicBezTo>
                <a:lnTo>
                  <a:pt x="152340" y="172522"/>
                </a:lnTo>
                <a:lnTo>
                  <a:pt x="119598" y="205264"/>
                </a:lnTo>
                <a:cubicBezTo>
                  <a:pt x="114002" y="210860"/>
                  <a:pt x="104954" y="210860"/>
                  <a:pt x="99417" y="205264"/>
                </a:cubicBezTo>
                <a:cubicBezTo>
                  <a:pt x="93881" y="199668"/>
                  <a:pt x="93821" y="190619"/>
                  <a:pt x="99417" y="185083"/>
                </a:cubicBezTo>
                <a:lnTo>
                  <a:pt x="132159" y="152340"/>
                </a:lnTo>
                <a:lnTo>
                  <a:pt x="99417" y="119598"/>
                </a:lnTo>
                <a:cubicBezTo>
                  <a:pt x="93821" y="114002"/>
                  <a:pt x="93821" y="104954"/>
                  <a:pt x="99417" y="99417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270000" y="4495800"/>
            <a:ext cx="43137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False negatives</a:t>
            </a: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 are extremely costly.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97600" y="3683000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400800" y="434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553200" y="449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213600" y="4343400"/>
            <a:ext cx="462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Fraud must be detected </a:t>
            </a:r>
            <a:r>
              <a:rPr lang="en-US" sz="20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before</a:t>
            </a: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 a transaction is approved.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09550" y="58166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1976D2"/>
                </a:solidFill>
                <a:latin typeface="MiSans"/>
                <a:ea typeface="MiSans"/>
                <a:cs typeface="MiSans"/>
              </a:rPr>
              <a:t>Banking systems rely on calibrated probability estimates for millisecond decisions.</a:t>
            </a:r>
            <a:endParaRPr lang="en-US">
              <a:latin typeface="MiSans"/>
              <a:ea typeface="MiSans"/>
              <a:cs typeface="Mi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3200" y="270052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Fraud-Only Insights</a:t>
            </a:r>
            <a:endParaRPr lang="en-US" sz="3600"/>
          </a:p>
        </p:txBody>
      </p:sp>
      <p:sp>
        <p:nvSpPr>
          <p:cNvPr id="5" name="Text 1"/>
          <p:cNvSpPr/>
          <p:nvPr/>
        </p:nvSpPr>
        <p:spPr>
          <a:xfrm>
            <a:off x="6553200" y="1057452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When explaining only fraudulent cases, the patterns that distinguish fraud become clearer.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553200" y="1851113"/>
            <a:ext cx="5537200" cy="838023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66983" y="2117636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6333" y="51911"/>
                </a:moveTo>
                <a:cubicBezTo>
                  <a:pt x="191810" y="47565"/>
                  <a:pt x="195263" y="40838"/>
                  <a:pt x="195263" y="33338"/>
                </a:cubicBezTo>
                <a:cubicBezTo>
                  <a:pt x="195263" y="20181"/>
                  <a:pt x="184606" y="9525"/>
                  <a:pt x="171450" y="9525"/>
                </a:cubicBezTo>
                <a:cubicBezTo>
                  <a:pt x="158294" y="9525"/>
                  <a:pt x="147638" y="20181"/>
                  <a:pt x="147638" y="33338"/>
                </a:cubicBezTo>
                <a:cubicBezTo>
                  <a:pt x="147638" y="40838"/>
                  <a:pt x="151150" y="47565"/>
                  <a:pt x="156567" y="51911"/>
                </a:cubicBezTo>
                <a:lnTo>
                  <a:pt x="115848" y="115967"/>
                </a:lnTo>
                <a:cubicBezTo>
                  <a:pt x="109895" y="125313"/>
                  <a:pt x="97215" y="127635"/>
                  <a:pt x="88344" y="120968"/>
                </a:cubicBezTo>
                <a:lnTo>
                  <a:pt x="52923" y="94476"/>
                </a:lnTo>
                <a:cubicBezTo>
                  <a:pt x="55602" y="90666"/>
                  <a:pt x="57150" y="85963"/>
                  <a:pt x="57150" y="80962"/>
                </a:cubicBezTo>
                <a:cubicBezTo>
                  <a:pt x="57150" y="67806"/>
                  <a:pt x="46494" y="57150"/>
                  <a:pt x="33338" y="57150"/>
                </a:cubicBezTo>
                <a:cubicBezTo>
                  <a:pt x="20181" y="57150"/>
                  <a:pt x="9525" y="67806"/>
                  <a:pt x="9525" y="80962"/>
                </a:cubicBezTo>
                <a:cubicBezTo>
                  <a:pt x="9525" y="93940"/>
                  <a:pt x="19943" y="104537"/>
                  <a:pt x="32861" y="104775"/>
                </a:cubicBezTo>
                <a:lnTo>
                  <a:pt x="52268" y="234255"/>
                </a:lnTo>
                <a:cubicBezTo>
                  <a:pt x="55066" y="252889"/>
                  <a:pt x="71080" y="266700"/>
                  <a:pt x="89952" y="266700"/>
                </a:cubicBezTo>
                <a:lnTo>
                  <a:pt x="252948" y="266700"/>
                </a:lnTo>
                <a:cubicBezTo>
                  <a:pt x="271820" y="266700"/>
                  <a:pt x="287834" y="252889"/>
                  <a:pt x="290632" y="234255"/>
                </a:cubicBezTo>
                <a:lnTo>
                  <a:pt x="310039" y="104775"/>
                </a:lnTo>
                <a:cubicBezTo>
                  <a:pt x="322957" y="104537"/>
                  <a:pt x="333375" y="93940"/>
                  <a:pt x="333375" y="80962"/>
                </a:cubicBezTo>
                <a:cubicBezTo>
                  <a:pt x="333375" y="67806"/>
                  <a:pt x="322719" y="57150"/>
                  <a:pt x="309563" y="57150"/>
                </a:cubicBezTo>
                <a:cubicBezTo>
                  <a:pt x="296406" y="57150"/>
                  <a:pt x="285750" y="67806"/>
                  <a:pt x="285750" y="80962"/>
                </a:cubicBezTo>
                <a:cubicBezTo>
                  <a:pt x="285750" y="85963"/>
                  <a:pt x="287298" y="90666"/>
                  <a:pt x="289977" y="94476"/>
                </a:cubicBezTo>
                <a:lnTo>
                  <a:pt x="254615" y="121027"/>
                </a:lnTo>
                <a:cubicBezTo>
                  <a:pt x="245745" y="127695"/>
                  <a:pt x="233065" y="125373"/>
                  <a:pt x="227112" y="116026"/>
                </a:cubicBezTo>
                <a:lnTo>
                  <a:pt x="186333" y="51911"/>
                </a:ln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217833" y="2117636"/>
            <a:ext cx="4720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333333"/>
                </a:solidFill>
                <a:latin typeface="MiSans"/>
                <a:ea typeface="MiSans"/>
                <a:cs typeface="MiSans"/>
              </a:rPr>
              <a:t>V14 dominates fraud-specific detections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553200" y="2752001"/>
            <a:ext cx="5537200" cy="737324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786033" y="29686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152400"/>
                </a:moveTo>
                <a:cubicBezTo>
                  <a:pt x="28575" y="83999"/>
                  <a:pt x="83999" y="28575"/>
                  <a:pt x="152400" y="28575"/>
                </a:cubicBezTo>
                <a:cubicBezTo>
                  <a:pt x="189964" y="28575"/>
                  <a:pt x="223599" y="45303"/>
                  <a:pt x="246340" y="71735"/>
                </a:cubicBezTo>
                <a:cubicBezTo>
                  <a:pt x="251460" y="77748"/>
                  <a:pt x="260509" y="78403"/>
                  <a:pt x="266462" y="73283"/>
                </a:cubicBezTo>
                <a:cubicBezTo>
                  <a:pt x="272415" y="68163"/>
                  <a:pt x="273129" y="59115"/>
                  <a:pt x="268010" y="53161"/>
                </a:cubicBezTo>
                <a:cubicBezTo>
                  <a:pt x="240090" y="20598"/>
                  <a:pt x="198656" y="0"/>
                  <a:pt x="152400" y="0"/>
                </a:cubicBezTo>
                <a:cubicBezTo>
                  <a:pt x="68223" y="0"/>
                  <a:pt x="0" y="68223"/>
                  <a:pt x="0" y="152400"/>
                </a:cubicBezTo>
                <a:lnTo>
                  <a:pt x="0" y="176212"/>
                </a:lnTo>
                <a:cubicBezTo>
                  <a:pt x="0" y="184130"/>
                  <a:pt x="6370" y="190500"/>
                  <a:pt x="14288" y="190500"/>
                </a:cubicBezTo>
                <a:cubicBezTo>
                  <a:pt x="22205" y="190500"/>
                  <a:pt x="28575" y="184130"/>
                  <a:pt x="28575" y="176212"/>
                </a:cubicBezTo>
                <a:lnTo>
                  <a:pt x="28575" y="152400"/>
                </a:lnTo>
                <a:close/>
                <a:moveTo>
                  <a:pt x="301526" y="120908"/>
                </a:moveTo>
                <a:cubicBezTo>
                  <a:pt x="299918" y="113169"/>
                  <a:pt x="292298" y="108228"/>
                  <a:pt x="284619" y="109895"/>
                </a:cubicBezTo>
                <a:cubicBezTo>
                  <a:pt x="276939" y="111562"/>
                  <a:pt x="271939" y="119122"/>
                  <a:pt x="273606" y="126802"/>
                </a:cubicBezTo>
                <a:cubicBezTo>
                  <a:pt x="275332" y="135076"/>
                  <a:pt x="276285" y="143649"/>
                  <a:pt x="276285" y="152460"/>
                </a:cubicBezTo>
                <a:lnTo>
                  <a:pt x="276285" y="176272"/>
                </a:lnTo>
                <a:cubicBezTo>
                  <a:pt x="276285" y="184190"/>
                  <a:pt x="282654" y="190560"/>
                  <a:pt x="290572" y="190560"/>
                </a:cubicBezTo>
                <a:cubicBezTo>
                  <a:pt x="298490" y="190560"/>
                  <a:pt x="304860" y="184190"/>
                  <a:pt x="304860" y="176272"/>
                </a:cubicBezTo>
                <a:lnTo>
                  <a:pt x="304860" y="152460"/>
                </a:lnTo>
                <a:cubicBezTo>
                  <a:pt x="304860" y="141684"/>
                  <a:pt x="303728" y="131147"/>
                  <a:pt x="301585" y="120968"/>
                </a:cubicBezTo>
                <a:close/>
                <a:moveTo>
                  <a:pt x="152400" y="47625"/>
                </a:moveTo>
                <a:cubicBezTo>
                  <a:pt x="141089" y="47625"/>
                  <a:pt x="130135" y="49411"/>
                  <a:pt x="119955" y="52745"/>
                </a:cubicBezTo>
                <a:cubicBezTo>
                  <a:pt x="110907" y="55721"/>
                  <a:pt x="108823" y="66854"/>
                  <a:pt x="115014" y="74116"/>
                </a:cubicBezTo>
                <a:cubicBezTo>
                  <a:pt x="119241" y="79058"/>
                  <a:pt x="126206" y="80546"/>
                  <a:pt x="132517" y="78819"/>
                </a:cubicBezTo>
                <a:cubicBezTo>
                  <a:pt x="138827" y="77093"/>
                  <a:pt x="145494" y="76200"/>
                  <a:pt x="152400" y="76200"/>
                </a:cubicBezTo>
                <a:cubicBezTo>
                  <a:pt x="194489" y="76200"/>
                  <a:pt x="228600" y="110311"/>
                  <a:pt x="228600" y="152400"/>
                </a:cubicBezTo>
                <a:lnTo>
                  <a:pt x="228600" y="167223"/>
                </a:lnTo>
                <a:cubicBezTo>
                  <a:pt x="228600" y="182225"/>
                  <a:pt x="227707" y="197167"/>
                  <a:pt x="225981" y="212050"/>
                </a:cubicBezTo>
                <a:cubicBezTo>
                  <a:pt x="224969" y="220742"/>
                  <a:pt x="231577" y="228600"/>
                  <a:pt x="240387" y="228600"/>
                </a:cubicBezTo>
                <a:cubicBezTo>
                  <a:pt x="247412" y="228600"/>
                  <a:pt x="253425" y="223480"/>
                  <a:pt x="254258" y="216515"/>
                </a:cubicBezTo>
                <a:cubicBezTo>
                  <a:pt x="256223" y="200204"/>
                  <a:pt x="257235" y="183773"/>
                  <a:pt x="257235" y="167283"/>
                </a:cubicBezTo>
                <a:lnTo>
                  <a:pt x="257235" y="152460"/>
                </a:lnTo>
                <a:cubicBezTo>
                  <a:pt x="257235" y="94595"/>
                  <a:pt x="210324" y="47685"/>
                  <a:pt x="152460" y="47685"/>
                </a:cubicBezTo>
                <a:close/>
                <a:moveTo>
                  <a:pt x="89714" y="88523"/>
                </a:moveTo>
                <a:cubicBezTo>
                  <a:pt x="84296" y="82213"/>
                  <a:pt x="74652" y="81736"/>
                  <a:pt x="69533" y="88285"/>
                </a:cubicBezTo>
                <a:cubicBezTo>
                  <a:pt x="55781" y="106025"/>
                  <a:pt x="47625" y="128230"/>
                  <a:pt x="47625" y="152400"/>
                </a:cubicBezTo>
                <a:lnTo>
                  <a:pt x="47625" y="167223"/>
                </a:lnTo>
                <a:cubicBezTo>
                  <a:pt x="47625" y="181630"/>
                  <a:pt x="46077" y="196036"/>
                  <a:pt x="42982" y="210026"/>
                </a:cubicBezTo>
                <a:cubicBezTo>
                  <a:pt x="40957" y="219313"/>
                  <a:pt x="47685" y="228540"/>
                  <a:pt x="57210" y="228540"/>
                </a:cubicBezTo>
                <a:cubicBezTo>
                  <a:pt x="63460" y="228540"/>
                  <a:pt x="69056" y="224373"/>
                  <a:pt x="70425" y="218242"/>
                </a:cubicBezTo>
                <a:cubicBezTo>
                  <a:pt x="74235" y="201513"/>
                  <a:pt x="76200" y="184428"/>
                  <a:pt x="76200" y="167164"/>
                </a:cubicBezTo>
                <a:lnTo>
                  <a:pt x="76200" y="152340"/>
                </a:lnTo>
                <a:cubicBezTo>
                  <a:pt x="76200" y="136148"/>
                  <a:pt x="81260" y="121146"/>
                  <a:pt x="89833" y="108823"/>
                </a:cubicBezTo>
                <a:cubicBezTo>
                  <a:pt x="94119" y="102632"/>
                  <a:pt x="94595" y="94178"/>
                  <a:pt x="89714" y="88463"/>
                </a:cubicBezTo>
                <a:close/>
                <a:moveTo>
                  <a:pt x="152400" y="95250"/>
                </a:moveTo>
                <a:cubicBezTo>
                  <a:pt x="120848" y="95250"/>
                  <a:pt x="95250" y="120848"/>
                  <a:pt x="95250" y="152400"/>
                </a:cubicBezTo>
                <a:lnTo>
                  <a:pt x="95250" y="167223"/>
                </a:lnTo>
                <a:cubicBezTo>
                  <a:pt x="95250" y="188595"/>
                  <a:pt x="92512" y="209788"/>
                  <a:pt x="87035" y="230386"/>
                </a:cubicBezTo>
                <a:cubicBezTo>
                  <a:pt x="84772" y="238899"/>
                  <a:pt x="91023" y="247650"/>
                  <a:pt x="99834" y="247650"/>
                </a:cubicBezTo>
                <a:cubicBezTo>
                  <a:pt x="105489" y="247650"/>
                  <a:pt x="110490" y="243959"/>
                  <a:pt x="111978" y="238482"/>
                </a:cubicBezTo>
                <a:cubicBezTo>
                  <a:pt x="118229" y="215265"/>
                  <a:pt x="121444" y="191333"/>
                  <a:pt x="121444" y="167223"/>
                </a:cubicBezTo>
                <a:lnTo>
                  <a:pt x="121444" y="152400"/>
                </a:lnTo>
                <a:cubicBezTo>
                  <a:pt x="121444" y="135315"/>
                  <a:pt x="135315" y="121444"/>
                  <a:pt x="152400" y="121444"/>
                </a:cubicBezTo>
                <a:cubicBezTo>
                  <a:pt x="169485" y="121444"/>
                  <a:pt x="183356" y="135315"/>
                  <a:pt x="183356" y="152400"/>
                </a:cubicBezTo>
                <a:lnTo>
                  <a:pt x="183356" y="167223"/>
                </a:lnTo>
                <a:cubicBezTo>
                  <a:pt x="183356" y="188833"/>
                  <a:pt x="181273" y="210324"/>
                  <a:pt x="177165" y="231458"/>
                </a:cubicBezTo>
                <a:cubicBezTo>
                  <a:pt x="175558" y="239732"/>
                  <a:pt x="181749" y="247650"/>
                  <a:pt x="190143" y="247650"/>
                </a:cubicBezTo>
                <a:cubicBezTo>
                  <a:pt x="196215" y="247650"/>
                  <a:pt x="201454" y="243483"/>
                  <a:pt x="202644" y="237530"/>
                </a:cubicBezTo>
                <a:cubicBezTo>
                  <a:pt x="207228" y="214432"/>
                  <a:pt x="209550" y="190917"/>
                  <a:pt x="209550" y="167223"/>
                </a:cubicBezTo>
                <a:lnTo>
                  <a:pt x="209550" y="152400"/>
                </a:lnTo>
                <a:cubicBezTo>
                  <a:pt x="209550" y="120848"/>
                  <a:pt x="183952" y="95250"/>
                  <a:pt x="152400" y="95250"/>
                </a:cubicBezTo>
                <a:close/>
                <a:moveTo>
                  <a:pt x="166688" y="152400"/>
                </a:moveTo>
                <a:cubicBezTo>
                  <a:pt x="166688" y="144482"/>
                  <a:pt x="160318" y="138113"/>
                  <a:pt x="152400" y="138113"/>
                </a:cubicBezTo>
                <a:cubicBezTo>
                  <a:pt x="144482" y="138113"/>
                  <a:pt x="138113" y="144482"/>
                  <a:pt x="138113" y="152400"/>
                </a:cubicBezTo>
                <a:lnTo>
                  <a:pt x="138113" y="167223"/>
                </a:lnTo>
                <a:cubicBezTo>
                  <a:pt x="138113" y="202882"/>
                  <a:pt x="131564" y="238244"/>
                  <a:pt x="118765" y="271522"/>
                </a:cubicBezTo>
                <a:lnTo>
                  <a:pt x="115253" y="280630"/>
                </a:lnTo>
                <a:cubicBezTo>
                  <a:pt x="112395" y="288012"/>
                  <a:pt x="116086" y="296287"/>
                  <a:pt x="123468" y="299085"/>
                </a:cubicBezTo>
                <a:cubicBezTo>
                  <a:pt x="130850" y="301883"/>
                  <a:pt x="139125" y="298252"/>
                  <a:pt x="141923" y="290870"/>
                </a:cubicBezTo>
                <a:lnTo>
                  <a:pt x="145435" y="281761"/>
                </a:lnTo>
                <a:cubicBezTo>
                  <a:pt x="159484" y="245209"/>
                  <a:pt x="166688" y="206395"/>
                  <a:pt x="166688" y="167223"/>
                </a:cubicBezTo>
                <a:lnTo>
                  <a:pt x="166688" y="152400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217833" y="2978846"/>
            <a:ext cx="4635500" cy="2201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333333"/>
                </a:solidFill>
                <a:latin typeface="MiSans"/>
                <a:ea typeface="MiSans"/>
                <a:cs typeface="MiSans"/>
              </a:rPr>
              <a:t>Reveals distinct sub-patterns vs. global</a:t>
            </a:r>
            <a:endParaRPr lang="en-US" sz="2000" b="1">
              <a:latin typeface="MiSans"/>
              <a:ea typeface="MiSans"/>
              <a:cs typeface="MiSans"/>
            </a:endParaRPr>
          </a:p>
        </p:txBody>
      </p:sp>
      <p:pic>
        <p:nvPicPr>
          <p:cNvPr id="12" name="Resim 11" descr="metin, ekran görüntüsü, yazı tipi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73F6887-F7FA-A2A5-D8F1-11017AEAF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95" y="3620429"/>
            <a:ext cx="5074987" cy="3280258"/>
          </a:xfrm>
          <a:prstGeom prst="rect">
            <a:avLst/>
          </a:prstGeom>
        </p:spPr>
      </p:pic>
      <p:pic>
        <p:nvPicPr>
          <p:cNvPr id="16" name="Resim 15" descr="metin, ekran görüntüsü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A60F65C-3AEF-C893-6CDE-54CC3F632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8" y="275052"/>
            <a:ext cx="6297326" cy="64693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7433" y="653203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Interaction Effects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209550" y="1336887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SHAP interaction values uncover how features work together to influence predictions.</a:t>
            </a:r>
            <a:endParaRPr lang="en-US" sz="2000">
              <a:latin typeface="MiSans"/>
              <a:ea typeface="MiSans"/>
              <a:cs typeface="MiSan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65100" y="2334683"/>
            <a:ext cx="503555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00050" y="2487083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9734" y="57150"/>
                </a:moveTo>
                <a:cubicBezTo>
                  <a:pt x="239851" y="57150"/>
                  <a:pt x="230267" y="59829"/>
                  <a:pt x="221873" y="64710"/>
                </a:cubicBezTo>
                <a:cubicBezTo>
                  <a:pt x="212467" y="55185"/>
                  <a:pt x="201513" y="47208"/>
                  <a:pt x="189428" y="41196"/>
                </a:cubicBezTo>
                <a:cubicBezTo>
                  <a:pt x="206216" y="26908"/>
                  <a:pt x="227588" y="19050"/>
                  <a:pt x="249734" y="19050"/>
                </a:cubicBezTo>
                <a:cubicBezTo>
                  <a:pt x="301169" y="19050"/>
                  <a:pt x="342900" y="60722"/>
                  <a:pt x="342900" y="112216"/>
                </a:cubicBezTo>
                <a:cubicBezTo>
                  <a:pt x="342900" y="136922"/>
                  <a:pt x="333077" y="160615"/>
                  <a:pt x="315635" y="178058"/>
                </a:cubicBezTo>
                <a:lnTo>
                  <a:pt x="273308" y="220385"/>
                </a:lnTo>
                <a:cubicBezTo>
                  <a:pt x="255865" y="237827"/>
                  <a:pt x="232172" y="247650"/>
                  <a:pt x="207466" y="247650"/>
                </a:cubicBezTo>
                <a:cubicBezTo>
                  <a:pt x="156031" y="247650"/>
                  <a:pt x="114300" y="205978"/>
                  <a:pt x="114300" y="154484"/>
                </a:cubicBezTo>
                <a:cubicBezTo>
                  <a:pt x="114300" y="153591"/>
                  <a:pt x="114300" y="152698"/>
                  <a:pt x="114360" y="151805"/>
                </a:cubicBezTo>
                <a:cubicBezTo>
                  <a:pt x="114657" y="141268"/>
                  <a:pt x="123408" y="132993"/>
                  <a:pt x="133945" y="133290"/>
                </a:cubicBezTo>
                <a:cubicBezTo>
                  <a:pt x="144482" y="133588"/>
                  <a:pt x="152757" y="142339"/>
                  <a:pt x="152460" y="152876"/>
                </a:cubicBezTo>
                <a:cubicBezTo>
                  <a:pt x="152460" y="153412"/>
                  <a:pt x="152460" y="153948"/>
                  <a:pt x="152460" y="154424"/>
                </a:cubicBezTo>
                <a:cubicBezTo>
                  <a:pt x="152460" y="184845"/>
                  <a:pt x="177105" y="209490"/>
                  <a:pt x="207526" y="209490"/>
                </a:cubicBezTo>
                <a:cubicBezTo>
                  <a:pt x="222111" y="209490"/>
                  <a:pt x="236101" y="203716"/>
                  <a:pt x="246459" y="193358"/>
                </a:cubicBezTo>
                <a:lnTo>
                  <a:pt x="288786" y="151031"/>
                </a:lnTo>
                <a:cubicBezTo>
                  <a:pt x="299085" y="140732"/>
                  <a:pt x="304919" y="126683"/>
                  <a:pt x="304919" y="112097"/>
                </a:cubicBezTo>
                <a:cubicBezTo>
                  <a:pt x="304919" y="81677"/>
                  <a:pt x="280273" y="57031"/>
                  <a:pt x="249853" y="57031"/>
                </a:cubicBezTo>
                <a:close/>
                <a:moveTo>
                  <a:pt x="163830" y="103168"/>
                </a:moveTo>
                <a:cubicBezTo>
                  <a:pt x="162699" y="102691"/>
                  <a:pt x="161568" y="102037"/>
                  <a:pt x="160556" y="101322"/>
                </a:cubicBezTo>
                <a:cubicBezTo>
                  <a:pt x="153055" y="97453"/>
                  <a:pt x="144482" y="95250"/>
                  <a:pt x="135493" y="95250"/>
                </a:cubicBezTo>
                <a:cubicBezTo>
                  <a:pt x="120908" y="95250"/>
                  <a:pt x="106918" y="101025"/>
                  <a:pt x="96560" y="111383"/>
                </a:cubicBezTo>
                <a:lnTo>
                  <a:pt x="54233" y="153710"/>
                </a:lnTo>
                <a:cubicBezTo>
                  <a:pt x="43934" y="164009"/>
                  <a:pt x="38100" y="178058"/>
                  <a:pt x="38100" y="192643"/>
                </a:cubicBezTo>
                <a:cubicBezTo>
                  <a:pt x="38100" y="223064"/>
                  <a:pt x="62746" y="247710"/>
                  <a:pt x="93166" y="247710"/>
                </a:cubicBezTo>
                <a:cubicBezTo>
                  <a:pt x="102989" y="247710"/>
                  <a:pt x="112574" y="245090"/>
                  <a:pt x="120967" y="240209"/>
                </a:cubicBezTo>
                <a:cubicBezTo>
                  <a:pt x="130373" y="249734"/>
                  <a:pt x="141327" y="257711"/>
                  <a:pt x="153472" y="263723"/>
                </a:cubicBezTo>
                <a:cubicBezTo>
                  <a:pt x="136684" y="277951"/>
                  <a:pt x="115372" y="285869"/>
                  <a:pt x="93166" y="285869"/>
                </a:cubicBezTo>
                <a:cubicBezTo>
                  <a:pt x="41731" y="285869"/>
                  <a:pt x="0" y="244197"/>
                  <a:pt x="0" y="192703"/>
                </a:cubicBezTo>
                <a:cubicBezTo>
                  <a:pt x="0" y="167997"/>
                  <a:pt x="9823" y="144304"/>
                  <a:pt x="27265" y="126861"/>
                </a:cubicBezTo>
                <a:lnTo>
                  <a:pt x="69592" y="84534"/>
                </a:lnTo>
                <a:cubicBezTo>
                  <a:pt x="87035" y="67092"/>
                  <a:pt x="110728" y="57269"/>
                  <a:pt x="135434" y="57269"/>
                </a:cubicBezTo>
                <a:cubicBezTo>
                  <a:pt x="186988" y="57269"/>
                  <a:pt x="228600" y="99298"/>
                  <a:pt x="228600" y="150674"/>
                </a:cubicBezTo>
                <a:cubicBezTo>
                  <a:pt x="228600" y="151448"/>
                  <a:pt x="228600" y="152221"/>
                  <a:pt x="228600" y="152995"/>
                </a:cubicBezTo>
                <a:cubicBezTo>
                  <a:pt x="228362" y="163532"/>
                  <a:pt x="219611" y="171807"/>
                  <a:pt x="209074" y="171569"/>
                </a:cubicBezTo>
                <a:cubicBezTo>
                  <a:pt x="198537" y="171331"/>
                  <a:pt x="190262" y="162580"/>
                  <a:pt x="190500" y="152043"/>
                </a:cubicBezTo>
                <a:cubicBezTo>
                  <a:pt x="190500" y="151567"/>
                  <a:pt x="190500" y="151150"/>
                  <a:pt x="190500" y="150674"/>
                </a:cubicBezTo>
                <a:cubicBezTo>
                  <a:pt x="190500" y="130612"/>
                  <a:pt x="179784" y="112990"/>
                  <a:pt x="163830" y="103287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7900" y="2487083"/>
            <a:ext cx="434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 V14 × V4 interaction</a:t>
            </a:r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65100" y="3217333"/>
            <a:ext cx="503555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19100" y="336973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57150"/>
                </a:moveTo>
                <a:cubicBezTo>
                  <a:pt x="38100" y="46613"/>
                  <a:pt x="46613" y="38100"/>
                  <a:pt x="57150" y="38100"/>
                </a:cubicBezTo>
                <a:lnTo>
                  <a:pt x="152400" y="38100"/>
                </a:lnTo>
                <a:cubicBezTo>
                  <a:pt x="162937" y="38100"/>
                  <a:pt x="171450" y="46613"/>
                  <a:pt x="171450" y="57150"/>
                </a:cubicBezTo>
                <a:lnTo>
                  <a:pt x="171450" y="228600"/>
                </a:lnTo>
                <a:lnTo>
                  <a:pt x="228600" y="228600"/>
                </a:lnTo>
                <a:lnTo>
                  <a:pt x="228600" y="152400"/>
                </a:lnTo>
                <a:cubicBezTo>
                  <a:pt x="228600" y="141863"/>
                  <a:pt x="237113" y="133350"/>
                  <a:pt x="24765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266700" y="171450"/>
                </a:lnTo>
                <a:lnTo>
                  <a:pt x="266700" y="247650"/>
                </a:lnTo>
                <a:cubicBezTo>
                  <a:pt x="266700" y="258187"/>
                  <a:pt x="258187" y="266700"/>
                  <a:pt x="247650" y="266700"/>
                </a:cubicBezTo>
                <a:lnTo>
                  <a:pt x="152400" y="266700"/>
                </a:lnTo>
                <a:cubicBezTo>
                  <a:pt x="141863" y="266700"/>
                  <a:pt x="133350" y="258187"/>
                  <a:pt x="133350" y="247650"/>
                </a:cubicBezTo>
                <a:lnTo>
                  <a:pt x="133350" y="76200"/>
                </a:lnTo>
                <a:lnTo>
                  <a:pt x="76200" y="76200"/>
                </a:lnTo>
                <a:lnTo>
                  <a:pt x="76200" y="152400"/>
                </a:lnTo>
                <a:cubicBezTo>
                  <a:pt x="76200" y="162937"/>
                  <a:pt x="67687" y="171450"/>
                  <a:pt x="57150" y="171450"/>
                </a:cubicBezTo>
                <a:lnTo>
                  <a:pt x="19050" y="171450"/>
                </a:lnTo>
                <a:cubicBezTo>
                  <a:pt x="8513" y="171450"/>
                  <a:pt x="0" y="162937"/>
                  <a:pt x="0" y="152400"/>
                </a:cubicBezTo>
                <a:cubicBezTo>
                  <a:pt x="0" y="141863"/>
                  <a:pt x="8513" y="133350"/>
                  <a:pt x="19050" y="133350"/>
                </a:cubicBezTo>
                <a:lnTo>
                  <a:pt x="38100" y="133350"/>
                </a:lnTo>
                <a:lnTo>
                  <a:pt x="38100" y="57150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77899" y="3369733"/>
            <a:ext cx="4505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>
                <a:solidFill>
                  <a:srgbClr val="333333"/>
                </a:solidFill>
                <a:latin typeface="MiSans"/>
                <a:ea typeface="MiSans"/>
                <a:cs typeface="MiSans"/>
              </a:rPr>
              <a:t>Captures non-linear fraud relationships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65100" y="4240107"/>
            <a:ext cx="5242983" cy="1206500"/>
          </a:xfrm>
          <a:custGeom>
            <a:avLst/>
            <a:gdLst/>
            <a:ahLst/>
            <a:cxnLst/>
            <a:rect l="l" t="t" r="r" b="b"/>
            <a:pathLst>
              <a:path w="5638800" h="1016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914400"/>
                </a:lnTo>
                <a:cubicBezTo>
                  <a:pt x="5638800" y="970475"/>
                  <a:pt x="5593275" y="1016000"/>
                  <a:pt x="553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80483" y="4506807"/>
            <a:ext cx="4832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This confirms tree ensembles outperform linear models.</a:t>
            </a:r>
            <a:endParaRPr lang="en-US" sz="2400">
              <a:latin typeface="MiSans"/>
              <a:ea typeface="MiSans"/>
              <a:cs typeface="Mi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104E1A-E473-DFA5-6789-763EE14A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174" y="649727"/>
            <a:ext cx="6504573" cy="56272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tr-TR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4059257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0500" y="469053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/>
                <a:ea typeface="Noto Sans SC"/>
                <a:cs typeface="Noto Sans SC" pitchFamily="34" charset="-120"/>
              </a:rPr>
              <a:t>Final Model Comparison</a:t>
            </a:r>
            <a:endParaRPr lang="en-US" sz="4400">
              <a:latin typeface="Calibri"/>
              <a:ea typeface="Calibri"/>
              <a:cs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58750" y="1380701"/>
            <a:ext cx="12033250" cy="3711997"/>
          </a:xfrm>
          <a:custGeom>
            <a:avLst/>
            <a:gdLst/>
            <a:ahLst/>
            <a:cxnLst/>
            <a:rect l="l" t="t" r="r" b="b"/>
            <a:pathLst>
              <a:path w="11684000" h="1917700">
                <a:moveTo>
                  <a:pt x="101600" y="0"/>
                </a:moveTo>
                <a:lnTo>
                  <a:pt x="11582400" y="0"/>
                </a:lnTo>
                <a:cubicBezTo>
                  <a:pt x="11638512" y="0"/>
                  <a:pt x="11684000" y="45488"/>
                  <a:pt x="11684000" y="101600"/>
                </a:cubicBezTo>
                <a:lnTo>
                  <a:pt x="11684000" y="1816100"/>
                </a:lnTo>
                <a:cubicBezTo>
                  <a:pt x="11684000" y="1872212"/>
                  <a:pt x="11638512" y="1917700"/>
                  <a:pt x="11582400" y="1917700"/>
                </a:cubicBezTo>
                <a:lnTo>
                  <a:pt x="101600" y="1917700"/>
                </a:lnTo>
                <a:cubicBezTo>
                  <a:pt x="45488" y="1917700"/>
                  <a:pt x="0" y="1872212"/>
                  <a:pt x="0" y="18161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8000"/>
          </a:p>
        </p:txBody>
      </p:sp>
      <p:graphicFrame>
        <p:nvGraphicFramePr>
          <p:cNvPr id="3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71959"/>
              </p:ext>
            </p:extLst>
          </p:nvPr>
        </p:nvGraphicFramePr>
        <p:xfrm>
          <a:off x="457199" y="1471586"/>
          <a:ext cx="11607430" cy="3164340"/>
        </p:xfrm>
        <a:graphic>
          <a:graphicData uri="http://schemas.openxmlformats.org/drawingml/2006/table">
            <a:tbl>
              <a:tblPr/>
              <a:tblGrid>
                <a:gridCol w="4296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10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tr-TR" sz="3200" b="1"/>
                        <a:t>Model</a:t>
                      </a:r>
                      <a:endParaRPr lang="tr-TR" sz="3200"/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1"/>
                        <a:t>PR-AUC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1"/>
                        <a:t>Recall</a:t>
                      </a:r>
                      <a:endParaRPr lang="tr-TR" sz="3200"/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1"/>
                        <a:t>Precision</a:t>
                      </a:r>
                      <a:endParaRPr lang="tr-TR" sz="3200"/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800" b="1"/>
                        <a:t>LGBM_Optimized_F2</a:t>
                      </a:r>
                      <a:r>
                        <a:rPr lang="tr-TR" sz="2500" b="1"/>
                        <a:t>🏆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0"/>
                        <a:t>88.07%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0"/>
                        <a:t>83.87%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b="0"/>
                        <a:t>96.30%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500" b="1" err="1"/>
                        <a:t>LGBM_Calibrated_Isotonic</a:t>
                      </a:r>
                      <a:endParaRPr lang="tr-TR" sz="2500" b="1"/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/>
                        <a:t>88.07%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/>
                        <a:t>83.87%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/>
                        <a:t>90.69%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2500" b="1" err="1"/>
                        <a:t>LGBM_ClassWeights</a:t>
                      </a:r>
                      <a:endParaRPr lang="tr-TR" sz="2500"/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/>
                        <a:t>87.96%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dirty="0"/>
                        <a:t>84.94%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r-TR" sz="3200" dirty="0"/>
                        <a:t>84.04%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275167" y="5297381"/>
            <a:ext cx="11726333" cy="13335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85775" y="5667138"/>
            <a:ext cx="11379200" cy="593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D47A1"/>
                </a:solidFill>
                <a:latin typeface="MiSans"/>
                <a:ea typeface="MiSans"/>
                <a:cs typeface="MiSans"/>
              </a:rPr>
              <a:t>⚠️ </a:t>
            </a:r>
            <a:r>
              <a:rPr lang="en-US" sz="2000" b="1" dirty="0">
                <a:solidFill>
                  <a:srgbClr val="0D47A1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These results show that </a:t>
            </a:r>
            <a:r>
              <a:rPr lang="en-US" sz="2000" b="1" dirty="0" err="1">
                <a:solidFill>
                  <a:srgbClr val="0D47A1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LightGBM</a:t>
            </a:r>
            <a:r>
              <a:rPr lang="en-US" sz="2000" b="1" dirty="0">
                <a:solidFill>
                  <a:srgbClr val="0D47A1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 with F2-optimized threshold delivers the best overall trade-off between PR-AUC, recall, and precision, making it our final model.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591820"/>
            <a:ext cx="744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/>
                <a:ea typeface="Noto Sans SC"/>
                <a:cs typeface="Noto Sans SC" pitchFamily="34" charset="-120"/>
              </a:rPr>
              <a:t>Final Recommendation</a:t>
            </a:r>
            <a:endParaRPr lang="en-US" sz="4400">
              <a:latin typeface="Calibri"/>
              <a:ea typeface="Calibri"/>
              <a:cs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64377" y="1524000"/>
            <a:ext cx="5808136" cy="1350433"/>
          </a:xfrm>
          <a:custGeom>
            <a:avLst/>
            <a:gdLst/>
            <a:ahLst/>
            <a:cxnLst/>
            <a:rect l="l" t="t" r="r" b="b"/>
            <a:pathLst>
              <a:path w="5537200" h="1117600">
                <a:moveTo>
                  <a:pt x="101601" y="0"/>
                </a:moveTo>
                <a:lnTo>
                  <a:pt x="5435599" y="0"/>
                </a:lnTo>
                <a:cubicBezTo>
                  <a:pt x="5491712" y="0"/>
                  <a:pt x="5537200" y="45488"/>
                  <a:pt x="5537200" y="101601"/>
                </a:cubicBezTo>
                <a:lnTo>
                  <a:pt x="5537200" y="1015999"/>
                </a:lnTo>
                <a:cubicBezTo>
                  <a:pt x="5537200" y="1072112"/>
                  <a:pt x="5491712" y="1117600"/>
                  <a:pt x="5435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7200" y="1785620"/>
            <a:ext cx="542249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tr-TR" sz="2400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F2-Optimized </a:t>
            </a:r>
            <a:r>
              <a:rPr lang="tr-TR" sz="2400" err="1">
                <a:solidFill>
                  <a:srgbClr val="0D47A1"/>
                </a:solidFill>
                <a:latin typeface="Noto Sans SC" panose="020B0604020202020204" charset="-128"/>
                <a:ea typeface="Noto Sans SC" panose="020B0604020202020204" charset="-128"/>
              </a:rPr>
              <a:t>LightGBM</a:t>
            </a:r>
            <a:endParaRPr lang="en-US" sz="2400">
              <a:solidFill>
                <a:srgbClr val="0D47A1"/>
              </a:solidFill>
              <a:latin typeface="Noto Sans SC" panose="020B0604020202020204" charset="-128"/>
              <a:ea typeface="Noto Sans SC" panose="020B0604020202020204" charset="-12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54000" y="33528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080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142875" y="57150"/>
                </a:moveTo>
                <a:cubicBezTo>
                  <a:pt x="146864" y="57150"/>
                  <a:pt x="150674" y="58817"/>
                  <a:pt x="153412" y="61793"/>
                </a:cubicBezTo>
                <a:lnTo>
                  <a:pt x="195739" y="107930"/>
                </a:lnTo>
                <a:lnTo>
                  <a:pt x="223242" y="80367"/>
                </a:lnTo>
                <a:cubicBezTo>
                  <a:pt x="228838" y="74771"/>
                  <a:pt x="237887" y="74771"/>
                  <a:pt x="243423" y="80367"/>
                </a:cubicBezTo>
                <a:lnTo>
                  <a:pt x="281523" y="118467"/>
                </a:lnTo>
                <a:cubicBezTo>
                  <a:pt x="284202" y="121146"/>
                  <a:pt x="285690" y="124777"/>
                  <a:pt x="285690" y="128588"/>
                </a:cubicBezTo>
                <a:lnTo>
                  <a:pt x="285690" y="195263"/>
                </a:lnTo>
                <a:cubicBezTo>
                  <a:pt x="285690" y="203180"/>
                  <a:pt x="279321" y="209550"/>
                  <a:pt x="271403" y="209550"/>
                </a:cubicBezTo>
                <a:lnTo>
                  <a:pt x="90428" y="209550"/>
                </a:lnTo>
                <a:cubicBezTo>
                  <a:pt x="82510" y="209550"/>
                  <a:pt x="76140" y="203180"/>
                  <a:pt x="76140" y="195263"/>
                </a:cubicBezTo>
                <a:lnTo>
                  <a:pt x="76140" y="128588"/>
                </a:lnTo>
                <a:cubicBezTo>
                  <a:pt x="76140" y="125016"/>
                  <a:pt x="77510" y="121563"/>
                  <a:pt x="79891" y="118943"/>
                </a:cubicBezTo>
                <a:lnTo>
                  <a:pt x="132278" y="61793"/>
                </a:lnTo>
                <a:cubicBezTo>
                  <a:pt x="134957" y="58817"/>
                  <a:pt x="138827" y="57150"/>
                  <a:pt x="142815" y="5715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66800" y="3505200"/>
            <a:ext cx="3714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PR-AUC: 0.8807</a:t>
            </a:r>
            <a:endParaRPr lang="en-US" sz="2000"/>
          </a:p>
        </p:txBody>
      </p:sp>
      <p:sp>
        <p:nvSpPr>
          <p:cNvPr id="9" name="Shape 6"/>
          <p:cNvSpPr/>
          <p:nvPr/>
        </p:nvSpPr>
        <p:spPr>
          <a:xfrm>
            <a:off x="254000" y="41148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080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66799" y="4267200"/>
            <a:ext cx="231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Precision: 0.9</a:t>
            </a:r>
            <a:r>
              <a:rPr lang="tr-TR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630</a:t>
            </a:r>
            <a:endParaRPr lang="en-US" sz="2000" b="1"/>
          </a:p>
        </p:txBody>
      </p:sp>
      <p:sp>
        <p:nvSpPr>
          <p:cNvPr id="12" name="Shape 9"/>
          <p:cNvSpPr/>
          <p:nvPr/>
        </p:nvSpPr>
        <p:spPr>
          <a:xfrm>
            <a:off x="254000" y="48768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08000" y="502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66800" y="50292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Recall: 0.838</a:t>
            </a:r>
            <a:r>
              <a:rPr lang="tr-TR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2000" b="1"/>
          </a:p>
        </p:txBody>
      </p:sp>
      <p:sp>
        <p:nvSpPr>
          <p:cNvPr id="15" name="Shape 12"/>
          <p:cNvSpPr/>
          <p:nvPr/>
        </p:nvSpPr>
        <p:spPr>
          <a:xfrm>
            <a:off x="6129865" y="2414678"/>
            <a:ext cx="6063531" cy="2305488"/>
          </a:xfrm>
          <a:custGeom>
            <a:avLst/>
            <a:gdLst/>
            <a:ahLst/>
            <a:cxnLst/>
            <a:rect l="l" t="t" r="r" b="b"/>
            <a:pathLst>
              <a:path w="5638800" h="13208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1219204"/>
                </a:lnTo>
                <a:cubicBezTo>
                  <a:pt x="5638800" y="1275314"/>
                  <a:pt x="5593314" y="1320800"/>
                  <a:pt x="55372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65900" y="3100238"/>
            <a:ext cx="5334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This model achieves the best trade-off between maximizing fraud recall and minimizing false positives, making it ideal for deployment.</a:t>
            </a:r>
            <a:endParaRPr lang="en-US" sz="2400">
              <a:latin typeface="MiSans"/>
              <a:ea typeface="MiSans"/>
              <a:cs typeface="Mi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30163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87652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/>
                <a:ea typeface="Noto Sans SC"/>
                <a:cs typeface="Noto Sans SC" pitchFamily="34" charset="-120"/>
              </a:rPr>
              <a:t>Project Limitations</a:t>
            </a:r>
            <a:endParaRPr lang="en-US" sz="4400">
              <a:latin typeface="Noto Sans SC"/>
              <a:ea typeface="Noto Sans SC"/>
              <a:cs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2833" y="1718733"/>
            <a:ext cx="5911850" cy="1938866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5" name="Shape 2"/>
          <p:cNvSpPr/>
          <p:nvPr/>
        </p:nvSpPr>
        <p:spPr>
          <a:xfrm>
            <a:off x="529696" y="2500182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0510" y="-18529"/>
                </a:moveTo>
                <a:cubicBezTo>
                  <a:pt x="23515" y="-25524"/>
                  <a:pt x="12204" y="-25524"/>
                  <a:pt x="5283" y="-18529"/>
                </a:cubicBezTo>
                <a:cubicBezTo>
                  <a:pt x="-1637" y="-11534"/>
                  <a:pt x="-1712" y="-223"/>
                  <a:pt x="5209" y="6772"/>
                </a:cubicBezTo>
                <a:lnTo>
                  <a:pt x="398115" y="399678"/>
                </a:lnTo>
                <a:cubicBezTo>
                  <a:pt x="405110" y="406673"/>
                  <a:pt x="416421" y="406673"/>
                  <a:pt x="423342" y="399678"/>
                </a:cubicBezTo>
                <a:cubicBezTo>
                  <a:pt x="430262" y="392683"/>
                  <a:pt x="430337" y="381372"/>
                  <a:pt x="423342" y="374452"/>
                </a:cubicBezTo>
                <a:lnTo>
                  <a:pt x="351606" y="302716"/>
                </a:lnTo>
                <a:cubicBezTo>
                  <a:pt x="353616" y="300930"/>
                  <a:pt x="355625" y="299145"/>
                  <a:pt x="357560" y="297359"/>
                </a:cubicBezTo>
                <a:cubicBezTo>
                  <a:pt x="392385" y="264988"/>
                  <a:pt x="415677" y="226368"/>
                  <a:pt x="426765" y="199802"/>
                </a:cubicBezTo>
                <a:cubicBezTo>
                  <a:pt x="429220" y="193923"/>
                  <a:pt x="429220" y="187375"/>
                  <a:pt x="426765" y="181496"/>
                </a:cubicBezTo>
                <a:cubicBezTo>
                  <a:pt x="415677" y="154930"/>
                  <a:pt x="392385" y="116235"/>
                  <a:pt x="357560" y="83939"/>
                </a:cubicBezTo>
                <a:cubicBezTo>
                  <a:pt x="322511" y="51420"/>
                  <a:pt x="274365" y="23961"/>
                  <a:pt x="214238" y="23961"/>
                </a:cubicBezTo>
                <a:cubicBezTo>
                  <a:pt x="171971" y="23961"/>
                  <a:pt x="135657" y="37505"/>
                  <a:pt x="105594" y="56852"/>
                </a:cubicBezTo>
                <a:lnTo>
                  <a:pt x="30510" y="-18529"/>
                </a:lnTo>
                <a:close/>
                <a:moveTo>
                  <a:pt x="152177" y="103212"/>
                </a:moveTo>
                <a:cubicBezTo>
                  <a:pt x="169664" y="90711"/>
                  <a:pt x="191170" y="83344"/>
                  <a:pt x="214313" y="83344"/>
                </a:cubicBezTo>
                <a:cubicBezTo>
                  <a:pt x="273472" y="83344"/>
                  <a:pt x="321469" y="131341"/>
                  <a:pt x="321469" y="190500"/>
                </a:cubicBezTo>
                <a:cubicBezTo>
                  <a:pt x="321469" y="213643"/>
                  <a:pt x="314102" y="235074"/>
                  <a:pt x="301600" y="252636"/>
                </a:cubicBezTo>
                <a:lnTo>
                  <a:pt x="275779" y="226814"/>
                </a:lnTo>
                <a:cubicBezTo>
                  <a:pt x="285229" y="210889"/>
                  <a:pt x="288429" y="191319"/>
                  <a:pt x="283294" y="171971"/>
                </a:cubicBezTo>
                <a:cubicBezTo>
                  <a:pt x="273100" y="133871"/>
                  <a:pt x="233883" y="111249"/>
                  <a:pt x="195783" y="121444"/>
                </a:cubicBezTo>
                <a:cubicBezTo>
                  <a:pt x="189384" y="123155"/>
                  <a:pt x="183356" y="125685"/>
                  <a:pt x="177924" y="128885"/>
                </a:cubicBezTo>
                <a:lnTo>
                  <a:pt x="152102" y="103063"/>
                </a:lnTo>
                <a:close/>
                <a:moveTo>
                  <a:pt x="242069" y="294010"/>
                </a:moveTo>
                <a:cubicBezTo>
                  <a:pt x="233214" y="296391"/>
                  <a:pt x="223912" y="297656"/>
                  <a:pt x="214313" y="297656"/>
                </a:cubicBezTo>
                <a:cubicBezTo>
                  <a:pt x="155153" y="297656"/>
                  <a:pt x="107156" y="249659"/>
                  <a:pt x="107156" y="190500"/>
                </a:cubicBezTo>
                <a:cubicBezTo>
                  <a:pt x="107156" y="180901"/>
                  <a:pt x="108421" y="171599"/>
                  <a:pt x="110803" y="162744"/>
                </a:cubicBezTo>
                <a:lnTo>
                  <a:pt x="51643" y="103584"/>
                </a:lnTo>
                <a:cubicBezTo>
                  <a:pt x="27384" y="130969"/>
                  <a:pt x="10716" y="159990"/>
                  <a:pt x="1860" y="181347"/>
                </a:cubicBezTo>
                <a:cubicBezTo>
                  <a:pt x="-595" y="187226"/>
                  <a:pt x="-595" y="193774"/>
                  <a:pt x="1860" y="199653"/>
                </a:cubicBezTo>
                <a:cubicBezTo>
                  <a:pt x="12948" y="226219"/>
                  <a:pt x="36240" y="264914"/>
                  <a:pt x="71065" y="297210"/>
                </a:cubicBezTo>
                <a:cubicBezTo>
                  <a:pt x="106114" y="329729"/>
                  <a:pt x="154260" y="357188"/>
                  <a:pt x="214387" y="357188"/>
                </a:cubicBezTo>
                <a:cubicBezTo>
                  <a:pt x="242143" y="357188"/>
                  <a:pt x="267370" y="351309"/>
                  <a:pt x="289917" y="341858"/>
                </a:cubicBezTo>
                <a:lnTo>
                  <a:pt x="242143" y="294084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6" name="Text 3"/>
          <p:cNvSpPr/>
          <p:nvPr/>
        </p:nvSpPr>
        <p:spPr>
          <a:xfrm>
            <a:off x="1248833" y="2070100"/>
            <a:ext cx="407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Limited Interpretability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263121" y="2849350"/>
            <a:ext cx="406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dataset is PCA-anonymized for privacy. The 28 features are principal components, not real transaction attributes.</a:t>
            </a:r>
          </a:p>
        </p:txBody>
      </p:sp>
      <p:sp>
        <p:nvSpPr>
          <p:cNvPr id="8" name="Shape 5"/>
          <p:cNvSpPr/>
          <p:nvPr/>
        </p:nvSpPr>
        <p:spPr>
          <a:xfrm>
            <a:off x="6219296" y="1718733"/>
            <a:ext cx="5911850" cy="1938866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9" name="Shape 6"/>
          <p:cNvSpPr/>
          <p:nvPr/>
        </p:nvSpPr>
        <p:spPr>
          <a:xfrm>
            <a:off x="6516952" y="2599266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47625"/>
                </a:moveTo>
                <a:cubicBezTo>
                  <a:pt x="293191" y="47625"/>
                  <a:pt x="357188" y="111621"/>
                  <a:pt x="357188" y="190500"/>
                </a:cubicBezTo>
                <a:cubicBezTo>
                  <a:pt x="357188" y="269379"/>
                  <a:pt x="293191" y="333375"/>
                  <a:pt x="214313" y="333375"/>
                </a:cubicBezTo>
                <a:cubicBezTo>
                  <a:pt x="165795" y="333375"/>
                  <a:pt x="122858" y="309190"/>
                  <a:pt x="97036" y="272132"/>
                </a:cubicBezTo>
                <a:cubicBezTo>
                  <a:pt x="89520" y="261342"/>
                  <a:pt x="74637" y="258738"/>
                  <a:pt x="63847" y="266254"/>
                </a:cubicBezTo>
                <a:cubicBezTo>
                  <a:pt x="53057" y="273769"/>
                  <a:pt x="50453" y="288652"/>
                  <a:pt x="57969" y="299442"/>
                </a:cubicBezTo>
                <a:cubicBezTo>
                  <a:pt x="92348" y="348704"/>
                  <a:pt x="149572" y="381000"/>
                  <a:pt x="214313" y="381000"/>
                </a:cubicBezTo>
                <a:cubicBezTo>
                  <a:pt x="319534" y="381000"/>
                  <a:pt x="404813" y="295721"/>
                  <a:pt x="404813" y="190500"/>
                </a:cubicBezTo>
                <a:cubicBezTo>
                  <a:pt x="404813" y="85279"/>
                  <a:pt x="319534" y="0"/>
                  <a:pt x="214313" y="0"/>
                </a:cubicBezTo>
                <a:cubicBezTo>
                  <a:pt x="150540" y="0"/>
                  <a:pt x="94134" y="31328"/>
                  <a:pt x="59531" y="79400"/>
                </a:cubicBezTo>
                <a:lnTo>
                  <a:pt x="59531" y="59531"/>
                </a:lnTo>
                <a:cubicBezTo>
                  <a:pt x="59531" y="46360"/>
                  <a:pt x="48890" y="35719"/>
                  <a:pt x="35719" y="35719"/>
                </a:cubicBezTo>
                <a:cubicBezTo>
                  <a:pt x="22547" y="35719"/>
                  <a:pt x="11906" y="46360"/>
                  <a:pt x="11906" y="59531"/>
                </a:cubicBezTo>
                <a:lnTo>
                  <a:pt x="11906" y="142875"/>
                </a:lnTo>
                <a:cubicBezTo>
                  <a:pt x="11906" y="156046"/>
                  <a:pt x="22547" y="166688"/>
                  <a:pt x="35719" y="166688"/>
                </a:cubicBezTo>
                <a:lnTo>
                  <a:pt x="54025" y="166688"/>
                </a:lnTo>
                <a:cubicBezTo>
                  <a:pt x="54397" y="166688"/>
                  <a:pt x="54769" y="166688"/>
                  <a:pt x="55141" y="166688"/>
                </a:cubicBezTo>
                <a:lnTo>
                  <a:pt x="119137" y="166688"/>
                </a:lnTo>
                <a:cubicBezTo>
                  <a:pt x="132308" y="166688"/>
                  <a:pt x="142949" y="156046"/>
                  <a:pt x="142949" y="142875"/>
                </a:cubicBezTo>
                <a:cubicBezTo>
                  <a:pt x="142949" y="129704"/>
                  <a:pt x="132308" y="119063"/>
                  <a:pt x="119137" y="119063"/>
                </a:cubicBezTo>
                <a:lnTo>
                  <a:pt x="90636" y="119063"/>
                </a:lnTo>
                <a:cubicBezTo>
                  <a:pt x="115267" y="76349"/>
                  <a:pt x="161479" y="47625"/>
                  <a:pt x="214313" y="47625"/>
                </a:cubicBezTo>
                <a:close/>
                <a:moveTo>
                  <a:pt x="232172" y="113109"/>
                </a:moveTo>
                <a:cubicBezTo>
                  <a:pt x="232172" y="103212"/>
                  <a:pt x="224210" y="95250"/>
                  <a:pt x="214313" y="95250"/>
                </a:cubicBezTo>
                <a:cubicBezTo>
                  <a:pt x="204415" y="95250"/>
                  <a:pt x="196453" y="103212"/>
                  <a:pt x="196453" y="113109"/>
                </a:cubicBezTo>
                <a:lnTo>
                  <a:pt x="196453" y="190500"/>
                </a:lnTo>
                <a:cubicBezTo>
                  <a:pt x="196453" y="195262"/>
                  <a:pt x="198313" y="199802"/>
                  <a:pt x="201662" y="203150"/>
                </a:cubicBezTo>
                <a:lnTo>
                  <a:pt x="255240" y="256729"/>
                </a:lnTo>
                <a:cubicBezTo>
                  <a:pt x="262235" y="263723"/>
                  <a:pt x="273546" y="263723"/>
                  <a:pt x="280467" y="256729"/>
                </a:cubicBezTo>
                <a:cubicBezTo>
                  <a:pt x="287387" y="249734"/>
                  <a:pt x="287462" y="238423"/>
                  <a:pt x="280467" y="231502"/>
                </a:cubicBezTo>
                <a:lnTo>
                  <a:pt x="232097" y="183133"/>
                </a:lnTo>
                <a:lnTo>
                  <a:pt x="232097" y="113109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0" name="Text 7"/>
          <p:cNvSpPr/>
          <p:nvPr/>
        </p:nvSpPr>
        <p:spPr>
          <a:xfrm>
            <a:off x="7243233" y="2070100"/>
            <a:ext cx="408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Potential Concept Drift</a:t>
            </a:r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7219553" y="2721406"/>
            <a:ext cx="4637617" cy="644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The dataset comes from 2013. Fraud patterns change over time, and many modern fraud types did not exist then</a:t>
            </a:r>
            <a:r>
              <a:rPr lang="tr-TR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  <a:r>
              <a:rPr lang="en-US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This limitation comes from the dataset, not from our modeling approach</a:t>
            </a:r>
            <a:r>
              <a:rPr lang="tr-TR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  <a:endParaRPr lang="en-US" sz="1500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32833" y="4237567"/>
            <a:ext cx="5911850" cy="1938866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3" name="Shape 10"/>
          <p:cNvSpPr/>
          <p:nvPr/>
        </p:nvSpPr>
        <p:spPr>
          <a:xfrm>
            <a:off x="542925" y="5016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4" name="Text 11"/>
          <p:cNvSpPr/>
          <p:nvPr/>
        </p:nvSpPr>
        <p:spPr>
          <a:xfrm>
            <a:off x="529696" y="4473734"/>
            <a:ext cx="5814377" cy="378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Temporal </a:t>
            </a:r>
            <a:r>
              <a:rPr lang="tr-TR" sz="2800" b="1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Sequence</a:t>
            </a:r>
            <a:r>
              <a:rPr lang="tr-TR" sz="28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tr-TR" sz="2800" b="1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Modeling</a:t>
            </a:r>
            <a:endParaRPr lang="en-US" sz="2800"/>
          </a:p>
        </p:txBody>
      </p:sp>
      <p:sp>
        <p:nvSpPr>
          <p:cNvPr id="15" name="Text 12"/>
          <p:cNvSpPr/>
          <p:nvPr/>
        </p:nvSpPr>
        <p:spPr>
          <a:xfrm>
            <a:off x="1057539" y="5167799"/>
            <a:ext cx="4894792" cy="58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We used the time feature as a static input and treated each transaction independently</a:t>
            </a:r>
            <a:r>
              <a:rPr lang="tr-TR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.</a:t>
            </a:r>
            <a:r>
              <a:rPr lang="en-US" sz="1600" dirty="0"/>
              <a:t> </a:t>
            </a:r>
            <a:r>
              <a:rPr lang="en-US" sz="15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Because of this, we cannot detect behaviors like rapid repeated transactions or unrealistic location changes</a:t>
            </a:r>
          </a:p>
        </p:txBody>
      </p:sp>
      <p:sp>
        <p:nvSpPr>
          <p:cNvPr id="16" name="Shape 13"/>
          <p:cNvSpPr/>
          <p:nvPr/>
        </p:nvSpPr>
        <p:spPr>
          <a:xfrm>
            <a:off x="6227233" y="4237567"/>
            <a:ext cx="5911850" cy="1938866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7" name="Shape 14"/>
          <p:cNvSpPr/>
          <p:nvPr/>
        </p:nvSpPr>
        <p:spPr>
          <a:xfrm>
            <a:off x="6493139" y="5021612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8" name="Text 15"/>
          <p:cNvSpPr/>
          <p:nvPr/>
        </p:nvSpPr>
        <p:spPr>
          <a:xfrm>
            <a:off x="7224712" y="4355142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SHAP Computational Cost</a:t>
            </a:r>
            <a:endParaRPr lang="en-US" sz="2800"/>
          </a:p>
        </p:txBody>
      </p:sp>
      <p:sp>
        <p:nvSpPr>
          <p:cNvPr id="19" name="Text 16"/>
          <p:cNvSpPr/>
          <p:nvPr/>
        </p:nvSpPr>
        <p:spPr>
          <a:xfrm>
            <a:off x="7245878" y="4852617"/>
            <a:ext cx="4559300" cy="8618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SHAP is expensive and may need approximation for real-time use.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rcRect l="-278" t="135" r="278" b="-288"/>
          <a:stretch>
            <a:fillRect/>
          </a:stretch>
        </p:blipFill>
        <p:spPr>
          <a:xfrm>
            <a:off x="-34290" y="-17145"/>
            <a:ext cx="12334887" cy="69289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3767" y="728028"/>
            <a:ext cx="818303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400" b="1">
                <a:solidFill>
                  <a:srgbClr val="0D47A1"/>
                </a:solidFill>
                <a:latin typeface="Noto Sans SC"/>
                <a:ea typeface="Noto Sans SC"/>
                <a:cs typeface="Noto Sans SC" pitchFamily="34" charset="-120"/>
              </a:rPr>
              <a:t>Conclusion &amp; Deliverables</a:t>
            </a:r>
            <a:endParaRPr lang="en-US" sz="4400">
              <a:latin typeface="Calibri"/>
              <a:ea typeface="Calibri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346254" y="1519714"/>
            <a:ext cx="1184239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We successfully built a complete, robust, and interpretable fraud detection system.</a:t>
            </a:r>
            <a:endParaRPr lang="en-US" sz="2400" dirty="0">
              <a:latin typeface="MiSans"/>
              <a:ea typeface="MiSans"/>
              <a:cs typeface="MiSan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46254" y="2364741"/>
            <a:ext cx="6345208" cy="1178982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6" name="Shape 3"/>
          <p:cNvSpPr/>
          <p:nvPr/>
        </p:nvSpPr>
        <p:spPr>
          <a:xfrm>
            <a:off x="627771" y="2797810"/>
            <a:ext cx="376766" cy="410633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7" name="Text 4"/>
          <p:cNvSpPr/>
          <p:nvPr/>
        </p:nvSpPr>
        <p:spPr>
          <a:xfrm>
            <a:off x="1159054" y="279781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Evaluated 17+ models in 14 final comparisons.</a:t>
            </a:r>
            <a:endParaRPr lang="en-US" sz="2800" dirty="0">
              <a:latin typeface="MiSans"/>
              <a:ea typeface="MiSans"/>
              <a:cs typeface="Mi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741988" y="3653790"/>
            <a:ext cx="6345208" cy="1430020"/>
          </a:xfrm>
          <a:custGeom>
            <a:avLst/>
            <a:gdLst/>
            <a:ahLst/>
            <a:cxnLst/>
            <a:rect l="l" t="t" r="r" b="b"/>
            <a:pathLst>
              <a:path w="5537200" h="914400">
                <a:moveTo>
                  <a:pt x="101599" y="0"/>
                </a:moveTo>
                <a:lnTo>
                  <a:pt x="5435601" y="0"/>
                </a:lnTo>
                <a:cubicBezTo>
                  <a:pt x="5491713" y="0"/>
                  <a:pt x="5537200" y="45487"/>
                  <a:pt x="5537200" y="101599"/>
                </a:cubicBezTo>
                <a:lnTo>
                  <a:pt x="5537200" y="812801"/>
                </a:lnTo>
                <a:cubicBezTo>
                  <a:pt x="5537200" y="868913"/>
                  <a:pt x="5491713" y="914400"/>
                  <a:pt x="5435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9" name="Shape 6"/>
          <p:cNvSpPr/>
          <p:nvPr/>
        </p:nvSpPr>
        <p:spPr>
          <a:xfrm>
            <a:off x="5971382" y="42049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0" name="Text 7"/>
          <p:cNvSpPr/>
          <p:nvPr/>
        </p:nvSpPr>
        <p:spPr>
          <a:xfrm>
            <a:off x="6505576" y="4052570"/>
            <a:ext cx="568748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Added anomaly detection, calibration, tuning, and SHAP.</a:t>
            </a:r>
            <a:endParaRPr lang="en-US" sz="2800">
              <a:latin typeface="MiSans"/>
              <a:ea typeface="MiSans"/>
              <a:cs typeface="MiSan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346254" y="5236209"/>
            <a:ext cx="6345208" cy="1419828"/>
          </a:xfrm>
          <a:custGeom>
            <a:avLst/>
            <a:gdLst/>
            <a:ahLst/>
            <a:cxnLst/>
            <a:rect l="l" t="t" r="r" b="b"/>
            <a:pathLst>
              <a:path w="5537200" h="914400">
                <a:moveTo>
                  <a:pt x="101599" y="0"/>
                </a:moveTo>
                <a:lnTo>
                  <a:pt x="5435601" y="0"/>
                </a:lnTo>
                <a:cubicBezTo>
                  <a:pt x="5491713" y="0"/>
                  <a:pt x="5537200" y="45487"/>
                  <a:pt x="5537200" y="101599"/>
                </a:cubicBezTo>
                <a:lnTo>
                  <a:pt x="5537200" y="812801"/>
                </a:lnTo>
                <a:cubicBezTo>
                  <a:pt x="5537200" y="868913"/>
                  <a:pt x="5491713" y="914400"/>
                  <a:pt x="5435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2" name="Shape 9"/>
          <p:cNvSpPr/>
          <p:nvPr/>
        </p:nvSpPr>
        <p:spPr>
          <a:xfrm>
            <a:off x="540921" y="578739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00" y="57150"/>
                </a:moveTo>
                <a:cubicBezTo>
                  <a:pt x="38100" y="36135"/>
                  <a:pt x="55185" y="19050"/>
                  <a:pt x="76200" y="19050"/>
                </a:cubicBezTo>
                <a:lnTo>
                  <a:pt x="247650" y="19050"/>
                </a:lnTo>
                <a:cubicBezTo>
                  <a:pt x="268665" y="19050"/>
                  <a:pt x="285750" y="36135"/>
                  <a:pt x="285750" y="57150"/>
                </a:cubicBezTo>
                <a:lnTo>
                  <a:pt x="285750" y="76200"/>
                </a:lnTo>
                <a:lnTo>
                  <a:pt x="315932" y="76200"/>
                </a:lnTo>
                <a:cubicBezTo>
                  <a:pt x="326053" y="76200"/>
                  <a:pt x="335756" y="80189"/>
                  <a:pt x="342900" y="87332"/>
                </a:cubicBezTo>
                <a:lnTo>
                  <a:pt x="369868" y="114300"/>
                </a:lnTo>
                <a:cubicBezTo>
                  <a:pt x="377011" y="121444"/>
                  <a:pt x="381000" y="131147"/>
                  <a:pt x="381000" y="141268"/>
                </a:cubicBezTo>
                <a:lnTo>
                  <a:pt x="381000" y="228600"/>
                </a:lnTo>
                <a:cubicBezTo>
                  <a:pt x="381000" y="249615"/>
                  <a:pt x="363915" y="266700"/>
                  <a:pt x="342900" y="266700"/>
                </a:cubicBezTo>
                <a:lnTo>
                  <a:pt x="340935" y="266700"/>
                </a:lnTo>
                <a:cubicBezTo>
                  <a:pt x="334744" y="288667"/>
                  <a:pt x="314504" y="304800"/>
                  <a:pt x="290513" y="304800"/>
                </a:cubicBezTo>
                <a:cubicBezTo>
                  <a:pt x="266521" y="304800"/>
                  <a:pt x="246340" y="288667"/>
                  <a:pt x="240090" y="266700"/>
                </a:cubicBezTo>
                <a:lnTo>
                  <a:pt x="179010" y="266700"/>
                </a:lnTo>
                <a:cubicBezTo>
                  <a:pt x="172819" y="288667"/>
                  <a:pt x="152579" y="304800"/>
                  <a:pt x="128588" y="304800"/>
                </a:cubicBezTo>
                <a:cubicBezTo>
                  <a:pt x="104596" y="304800"/>
                  <a:pt x="84415" y="288667"/>
                  <a:pt x="78165" y="266700"/>
                </a:cubicBezTo>
                <a:lnTo>
                  <a:pt x="76200" y="266700"/>
                </a:lnTo>
                <a:cubicBezTo>
                  <a:pt x="55185" y="266700"/>
                  <a:pt x="38100" y="249615"/>
                  <a:pt x="38100" y="228600"/>
                </a:cubicBezTo>
                <a:lnTo>
                  <a:pt x="38100" y="200025"/>
                </a:lnTo>
                <a:lnTo>
                  <a:pt x="14288" y="200025"/>
                </a:lnTo>
                <a:cubicBezTo>
                  <a:pt x="6370" y="200025"/>
                  <a:pt x="0" y="193655"/>
                  <a:pt x="0" y="185738"/>
                </a:cubicBezTo>
                <a:cubicBezTo>
                  <a:pt x="0" y="177820"/>
                  <a:pt x="6370" y="171450"/>
                  <a:pt x="14288" y="171450"/>
                </a:cubicBezTo>
                <a:lnTo>
                  <a:pt x="80963" y="171450"/>
                </a:lnTo>
                <a:cubicBezTo>
                  <a:pt x="88880" y="171450"/>
                  <a:pt x="95250" y="165080"/>
                  <a:pt x="95250" y="157163"/>
                </a:cubicBezTo>
                <a:cubicBezTo>
                  <a:pt x="95250" y="149245"/>
                  <a:pt x="88880" y="142875"/>
                  <a:pt x="80963" y="142875"/>
                </a:cubicBezTo>
                <a:lnTo>
                  <a:pt x="14288" y="142875"/>
                </a:lnTo>
                <a:cubicBezTo>
                  <a:pt x="6370" y="142875"/>
                  <a:pt x="0" y="136505"/>
                  <a:pt x="0" y="128588"/>
                </a:cubicBezTo>
                <a:cubicBezTo>
                  <a:pt x="0" y="120670"/>
                  <a:pt x="6370" y="114300"/>
                  <a:pt x="14288" y="114300"/>
                </a:cubicBezTo>
                <a:lnTo>
                  <a:pt x="119062" y="114300"/>
                </a:lnTo>
                <a:cubicBezTo>
                  <a:pt x="126980" y="114300"/>
                  <a:pt x="133350" y="107930"/>
                  <a:pt x="133350" y="100013"/>
                </a:cubicBezTo>
                <a:cubicBezTo>
                  <a:pt x="133350" y="92095"/>
                  <a:pt x="126980" y="85725"/>
                  <a:pt x="119062" y="85725"/>
                </a:cubicBezTo>
                <a:lnTo>
                  <a:pt x="14288" y="85725"/>
                </a:lnTo>
                <a:cubicBezTo>
                  <a:pt x="6370" y="85725"/>
                  <a:pt x="0" y="79355"/>
                  <a:pt x="0" y="71438"/>
                </a:cubicBezTo>
                <a:cubicBezTo>
                  <a:pt x="0" y="63520"/>
                  <a:pt x="6370" y="57150"/>
                  <a:pt x="14288" y="57150"/>
                </a:cubicBezTo>
                <a:lnTo>
                  <a:pt x="38100" y="57150"/>
                </a:lnTo>
                <a:close/>
                <a:moveTo>
                  <a:pt x="342900" y="171450"/>
                </a:moveTo>
                <a:lnTo>
                  <a:pt x="342900" y="141268"/>
                </a:lnTo>
                <a:lnTo>
                  <a:pt x="315932" y="114300"/>
                </a:lnTo>
                <a:lnTo>
                  <a:pt x="285750" y="114300"/>
                </a:lnTo>
                <a:lnTo>
                  <a:pt x="285750" y="171450"/>
                </a:lnTo>
                <a:lnTo>
                  <a:pt x="342900" y="171450"/>
                </a:lnTo>
                <a:close/>
                <a:moveTo>
                  <a:pt x="152400" y="252413"/>
                </a:moveTo>
                <a:cubicBezTo>
                  <a:pt x="152400" y="239270"/>
                  <a:pt x="141730" y="228600"/>
                  <a:pt x="128588" y="228600"/>
                </a:cubicBezTo>
                <a:cubicBezTo>
                  <a:pt x="115445" y="228600"/>
                  <a:pt x="104775" y="239270"/>
                  <a:pt x="104775" y="252413"/>
                </a:cubicBezTo>
                <a:cubicBezTo>
                  <a:pt x="104775" y="265555"/>
                  <a:pt x="115445" y="276225"/>
                  <a:pt x="128588" y="276225"/>
                </a:cubicBezTo>
                <a:cubicBezTo>
                  <a:pt x="141730" y="276225"/>
                  <a:pt x="152400" y="265555"/>
                  <a:pt x="152400" y="252413"/>
                </a:cubicBezTo>
                <a:close/>
                <a:moveTo>
                  <a:pt x="290513" y="276225"/>
                </a:moveTo>
                <a:cubicBezTo>
                  <a:pt x="303655" y="276225"/>
                  <a:pt x="314325" y="265555"/>
                  <a:pt x="314325" y="252413"/>
                </a:cubicBezTo>
                <a:cubicBezTo>
                  <a:pt x="314325" y="239270"/>
                  <a:pt x="303655" y="228600"/>
                  <a:pt x="290513" y="228600"/>
                </a:cubicBezTo>
                <a:cubicBezTo>
                  <a:pt x="277370" y="228600"/>
                  <a:pt x="266700" y="239270"/>
                  <a:pt x="266700" y="252413"/>
                </a:cubicBezTo>
                <a:cubicBezTo>
                  <a:pt x="266700" y="265555"/>
                  <a:pt x="277370" y="276225"/>
                  <a:pt x="290513" y="276225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1158921" y="5634990"/>
            <a:ext cx="5346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Final model is robust, interpretable, and deployable.</a:t>
            </a:r>
            <a:endParaRPr lang="en-US" sz="2800">
              <a:latin typeface="MiSans"/>
              <a:ea typeface="MiSans"/>
              <a:cs typeface="Mi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1735F847-FAC5-2471-ADF4-811F9174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14717"/>
              </p:ext>
            </p:extLst>
          </p:nvPr>
        </p:nvGraphicFramePr>
        <p:xfrm>
          <a:off x="117230" y="117230"/>
          <a:ext cx="11969323" cy="6577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28913">
                  <a:extLst>
                    <a:ext uri="{9D8B030D-6E8A-4147-A177-3AD203B41FA5}">
                      <a16:colId xmlns:a16="http://schemas.microsoft.com/office/drawing/2014/main" val="3149374905"/>
                    </a:ext>
                  </a:extLst>
                </a:gridCol>
                <a:gridCol w="986943">
                  <a:extLst>
                    <a:ext uri="{9D8B030D-6E8A-4147-A177-3AD203B41FA5}">
                      <a16:colId xmlns:a16="http://schemas.microsoft.com/office/drawing/2014/main" val="1571619632"/>
                    </a:ext>
                  </a:extLst>
                </a:gridCol>
                <a:gridCol w="796495">
                  <a:extLst>
                    <a:ext uri="{9D8B030D-6E8A-4147-A177-3AD203B41FA5}">
                      <a16:colId xmlns:a16="http://schemas.microsoft.com/office/drawing/2014/main" val="1613048629"/>
                    </a:ext>
                  </a:extLst>
                </a:gridCol>
                <a:gridCol w="942424">
                  <a:extLst>
                    <a:ext uri="{9D8B030D-6E8A-4147-A177-3AD203B41FA5}">
                      <a16:colId xmlns:a16="http://schemas.microsoft.com/office/drawing/2014/main" val="625847928"/>
                    </a:ext>
                  </a:extLst>
                </a:gridCol>
                <a:gridCol w="942424">
                  <a:extLst>
                    <a:ext uri="{9D8B030D-6E8A-4147-A177-3AD203B41FA5}">
                      <a16:colId xmlns:a16="http://schemas.microsoft.com/office/drawing/2014/main" val="1776429198"/>
                    </a:ext>
                  </a:extLst>
                </a:gridCol>
                <a:gridCol w="796495">
                  <a:extLst>
                    <a:ext uri="{9D8B030D-6E8A-4147-A177-3AD203B41FA5}">
                      <a16:colId xmlns:a16="http://schemas.microsoft.com/office/drawing/2014/main" val="1985865916"/>
                    </a:ext>
                  </a:extLst>
                </a:gridCol>
                <a:gridCol w="1446989">
                  <a:extLst>
                    <a:ext uri="{9D8B030D-6E8A-4147-A177-3AD203B41FA5}">
                      <a16:colId xmlns:a16="http://schemas.microsoft.com/office/drawing/2014/main" val="2120861275"/>
                    </a:ext>
                  </a:extLst>
                </a:gridCol>
                <a:gridCol w="1299588">
                  <a:extLst>
                    <a:ext uri="{9D8B030D-6E8A-4147-A177-3AD203B41FA5}">
                      <a16:colId xmlns:a16="http://schemas.microsoft.com/office/drawing/2014/main" val="3270623737"/>
                    </a:ext>
                  </a:extLst>
                </a:gridCol>
                <a:gridCol w="1031614">
                  <a:extLst>
                    <a:ext uri="{9D8B030D-6E8A-4147-A177-3AD203B41FA5}">
                      <a16:colId xmlns:a16="http://schemas.microsoft.com/office/drawing/2014/main" val="1271059028"/>
                    </a:ext>
                  </a:extLst>
                </a:gridCol>
                <a:gridCol w="1297438">
                  <a:extLst>
                    <a:ext uri="{9D8B030D-6E8A-4147-A177-3AD203B41FA5}">
                      <a16:colId xmlns:a16="http://schemas.microsoft.com/office/drawing/2014/main" val="3843413102"/>
                    </a:ext>
                  </a:extLst>
                </a:gridCol>
              </a:tblGrid>
              <a:tr h="53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Model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Precision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Recall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F1-Score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F2-Score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MCC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Cohen's Kappa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Balanced Accuracy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ROC-AUC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PR-AUC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076071549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LR_Baseline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0.8169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0.6237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0.7073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0.6546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0.7134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0.7069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0.8117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0.9848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0.7213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974033350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 dirty="0" err="1"/>
                        <a:t>LR_ClassWeights</a:t>
                      </a:r>
                      <a:endParaRPr lang="tr-TR" sz="1200" dirty="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0.0601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0.9355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0.1130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0.2391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0.2339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0.1103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0.9558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0.9907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0.6896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4060946978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RF_Baseline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0.9367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0.7957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0.8605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0.8204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0.8631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0.8603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0.8978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0.9339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0.8488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2762887657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 dirty="0" err="1"/>
                        <a:t>RF_ClassWeights</a:t>
                      </a:r>
                      <a:endParaRPr lang="tr-TR" sz="1200" dirty="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0.9600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0.7742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0.8571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0.8054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0.8619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0.8569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0.8871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0.9393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0.8460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377248645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XGB_Baseline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0.9250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0.7957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0.8555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0.8186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0.8577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0.8553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0.8978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0.9801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0.8506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213171370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XGB_ScalePosWeight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0.7080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0.8602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0.7767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0.8247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0.7800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0.7763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0.9298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0.9837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0.8668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611748968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LGBM_ClassWeights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0.8404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0.8495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0.8449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0.8476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0.8447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0.8447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0.9246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0.9889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0.8796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576589614"/>
                  </a:ext>
                </a:extLst>
              </a:tr>
              <a:tr h="53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 err="1"/>
                        <a:t>BalancedBagging_Hybrid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0.0820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0.8925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0.1502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0.2999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0.2678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0.1477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0.9381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0.9759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0.5846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4024792532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EasyEnsemble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0.0389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0.9462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0.0747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0.1669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0.1876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0.0718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0.9540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0.9921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0.7115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621489044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Voting_LGBM_XGB_RF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0.8587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0.8495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0.8541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0.8513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0.8538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0.8538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0.9246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0.9896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0.8724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2248409335"/>
                  </a:ext>
                </a:extLst>
              </a:tr>
              <a:tr h="53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 err="1"/>
                        <a:t>XGB_Calibrated_Isotonic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0.9024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0.7957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0.8457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0.8150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0.8472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0.8455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0.8978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0.9855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0.8788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270004581"/>
                  </a:ext>
                </a:extLst>
              </a:tr>
              <a:tr h="53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 dirty="0" err="1"/>
                        <a:t>XGB_Calibrated_Sigmoid</a:t>
                      </a:r>
                      <a:endParaRPr lang="tr-TR" sz="1200" dirty="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0.8191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0.8280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0.8235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0.8262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0.8233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0.8232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0.9138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0.9817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0.8791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3117743616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RF_Calibrated_Isotonic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0.9359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0.7849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0.8538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0.8111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0.8569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0.8536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0.8924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0.9588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0.8495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2214803985"/>
                  </a:ext>
                </a:extLst>
              </a:tr>
              <a:tr h="53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LGBM_Calibrated_Isotonic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0.9070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0.8387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0.8715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0.8515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0.8720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0.8713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0.9193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0.9888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0.8807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2119395551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XGB_Optimized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0.7692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0.8602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0.8122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0.8403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0.8131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0.8119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0.9299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0.9837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0.8668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385460987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RF_Optimized</a:t>
                      </a:r>
                      <a:endParaRPr lang="tr-TR" sz="1200" err="1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0.7788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0.8710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0.8223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0.8508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0.8233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0.8220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0.9353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0.9339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0.8488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549946335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b="1"/>
                        <a:t>LGBM_Optimized_F2</a:t>
                      </a:r>
                      <a:endParaRPr lang="tr-TR" sz="1200"/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0.9630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0.8387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0.8966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0.8609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0.8985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0.8964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0.9193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/>
                        <a:t>0.9888</a:t>
                      </a:r>
                    </a:p>
                  </a:txBody>
                  <a:tcPr marL="33888" marR="33888" marT="16944" marB="169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200" dirty="0"/>
                        <a:t>0.8807</a:t>
                      </a:r>
                    </a:p>
                  </a:txBody>
                  <a:tcPr marL="33888" marR="33888" marT="16944" marB="16944" anchor="ctr"/>
                </a:tc>
                <a:extLst>
                  <a:ext uri="{0D108BD9-81ED-4DB2-BD59-A6C34878D82A}">
                    <a16:rowId xmlns:a16="http://schemas.microsoft.com/office/drawing/2014/main" val="156255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744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9E569A66-FA74-62DC-1B33-3BDB107A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8" t="135" r="278" b="-288"/>
          <a:stretch>
            <a:fillRect/>
          </a:stretch>
        </p:blipFill>
        <p:spPr>
          <a:xfrm>
            <a:off x="-71444" y="-35465"/>
            <a:ext cx="12334887" cy="6928930"/>
          </a:xfrm>
          <a:prstGeom prst="rect">
            <a:avLst/>
          </a:prstGeo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C7C80A1-8224-3D27-D1D5-BC2A6BF80F3C}"/>
              </a:ext>
            </a:extLst>
          </p:cNvPr>
          <p:cNvSpPr/>
          <p:nvPr/>
        </p:nvSpPr>
        <p:spPr>
          <a:xfrm>
            <a:off x="6099461" y="2358868"/>
            <a:ext cx="4923858" cy="107404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MiSans"/>
                <a:ea typeface="+mn-lt"/>
                <a:cs typeface="+mn-lt"/>
                <a:hlinkClick r:id="rId3"/>
              </a:rPr>
              <a:t>Predict Fraud Risk</a:t>
            </a:r>
            <a:endParaRPr lang="en-US" sz="4000" b="1" i="1" dirty="0">
              <a:solidFill>
                <a:schemeClr val="tx1"/>
              </a:solidFill>
              <a:latin typeface="MiSans"/>
              <a:ea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FEE8C-A0DC-C12C-B369-B115DD768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79" y="2916053"/>
            <a:ext cx="2440406" cy="2440406"/>
          </a:xfrm>
          <a:prstGeom prst="rect">
            <a:avLst/>
          </a:prstGeom>
        </p:spPr>
      </p:pic>
      <p:pic>
        <p:nvPicPr>
          <p:cNvPr id="19" name="Picture 18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3BC03D8F-BFAC-7E78-5E4F-F592D9EB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72" y="1811956"/>
            <a:ext cx="1831907" cy="22045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7BA3AF-FB87-CC0A-FC27-2990E20F299C}"/>
              </a:ext>
            </a:extLst>
          </p:cNvPr>
          <p:cNvSpPr txBox="1"/>
          <p:nvPr/>
        </p:nvSpPr>
        <p:spPr>
          <a:xfrm>
            <a:off x="1660028" y="219536"/>
            <a:ext cx="10281268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D47A1"/>
                </a:solidFill>
                <a:latin typeface="Noto Sans SC"/>
                <a:ea typeface="+mn-lt"/>
                <a:cs typeface="+mn-lt"/>
              </a:rPr>
              <a:t>Simulated Transaction Scenarios</a:t>
            </a:r>
            <a:endParaRPr lang="en-US" sz="4400" b="1" dirty="0">
              <a:solidFill>
                <a:srgbClr val="0D47A1"/>
              </a:solidFill>
              <a:latin typeface="Noto Sans SC"/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DDEA644E-8B01-2206-42AF-E25DBC307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52" y="1888155"/>
            <a:ext cx="2037647" cy="2478907"/>
          </a:xfrm>
          <a:prstGeom prst="rect">
            <a:avLst/>
          </a:prstGeom>
        </p:spPr>
      </p:pic>
      <p:pic>
        <p:nvPicPr>
          <p:cNvPr id="22" name="Picture 21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9B92F334-7426-752D-BC63-626000CB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011" y="1288181"/>
            <a:ext cx="1877627" cy="23417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112E92-50C0-BB0A-1F29-BF7CFFE25AA1}"/>
              </a:ext>
            </a:extLst>
          </p:cNvPr>
          <p:cNvSpPr txBox="1"/>
          <p:nvPr/>
        </p:nvSpPr>
        <p:spPr>
          <a:xfrm>
            <a:off x="282995" y="4923178"/>
            <a:ext cx="11616521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dirty="0">
                <a:latin typeface="MiSans"/>
                <a:ea typeface="+mn-lt"/>
                <a:cs typeface="+mn-lt"/>
              </a:rPr>
              <a:t>To better understand the model’s decision-making process, we simulate several transaction scenarios and analyze the predicted fraud probabilities.</a:t>
            </a:r>
            <a:endParaRPr lang="en-US" sz="3100" dirty="0">
              <a:latin typeface="MiSans"/>
              <a:ea typeface="MiSans"/>
              <a:cs typeface="MiSans"/>
            </a:endParaRPr>
          </a:p>
        </p:txBody>
      </p:sp>
    </p:spTree>
    <p:extLst>
      <p:ext uri="{BB962C8B-B14F-4D97-AF65-F5344CB8AC3E}">
        <p14:creationId xmlns:p14="http://schemas.microsoft.com/office/powerpoint/2010/main" val="173986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10583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09825" y="2745740"/>
            <a:ext cx="7729855" cy="1331647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>
                <a:solidFill>
                  <a:srgbClr val="FFFFFF"/>
                </a:solidFill>
                <a:latin typeface="MiSans"/>
                <a:ea typeface="MiSans"/>
                <a:cs typeface="MiSans"/>
              </a:rPr>
              <a:t>THANK YOU</a:t>
            </a:r>
            <a:endParaRPr lang="en-US" sz="8000" b="1">
              <a:latin typeface="MiSans"/>
              <a:ea typeface="MiSans"/>
              <a:cs typeface="MiSans"/>
            </a:endParaRPr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 &amp; Task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292100" y="2463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7800" y="81677"/>
                </a:moveTo>
                <a:cubicBezTo>
                  <a:pt x="171926" y="85566"/>
                  <a:pt x="165179" y="88702"/>
                  <a:pt x="158155" y="91202"/>
                </a:cubicBezTo>
                <a:cubicBezTo>
                  <a:pt x="139502" y="97869"/>
                  <a:pt x="115014" y="101600"/>
                  <a:pt x="88900" y="101600"/>
                </a:cubicBezTo>
                <a:cubicBezTo>
                  <a:pt x="62786" y="101600"/>
                  <a:pt x="38259" y="97830"/>
                  <a:pt x="19645" y="91202"/>
                </a:cubicBezTo>
                <a:cubicBezTo>
                  <a:pt x="12660" y="88702"/>
                  <a:pt x="5874" y="85566"/>
                  <a:pt x="0" y="81677"/>
                </a:cubicBezTo>
                <a:lnTo>
                  <a:pt x="0" y="114300"/>
                </a:lnTo>
                <a:cubicBezTo>
                  <a:pt x="0" y="131842"/>
                  <a:pt x="39807" y="146050"/>
                  <a:pt x="88900" y="146050"/>
                </a:cubicBezTo>
                <a:cubicBezTo>
                  <a:pt x="137993" y="146050"/>
                  <a:pt x="177800" y="131842"/>
                  <a:pt x="177800" y="114300"/>
                </a:cubicBezTo>
                <a:lnTo>
                  <a:pt x="177800" y="81677"/>
                </a:lnTo>
                <a:close/>
                <a:moveTo>
                  <a:pt x="177800" y="50800"/>
                </a:moveTo>
                <a:lnTo>
                  <a:pt x="177800" y="31750"/>
                </a:lnTo>
                <a:cubicBezTo>
                  <a:pt x="177800" y="14208"/>
                  <a:pt x="137993" y="0"/>
                  <a:pt x="88900" y="0"/>
                </a:cubicBezTo>
                <a:cubicBezTo>
                  <a:pt x="39807" y="0"/>
                  <a:pt x="0" y="14208"/>
                  <a:pt x="0" y="31750"/>
                </a:cubicBezTo>
                <a:lnTo>
                  <a:pt x="0" y="50800"/>
                </a:lnTo>
                <a:cubicBezTo>
                  <a:pt x="0" y="68342"/>
                  <a:pt x="39807" y="82550"/>
                  <a:pt x="88900" y="82550"/>
                </a:cubicBezTo>
                <a:cubicBezTo>
                  <a:pt x="137993" y="82550"/>
                  <a:pt x="177800" y="68342"/>
                  <a:pt x="177800" y="50800"/>
                </a:cubicBezTo>
                <a:close/>
                <a:moveTo>
                  <a:pt x="158155" y="154702"/>
                </a:moveTo>
                <a:cubicBezTo>
                  <a:pt x="139541" y="161330"/>
                  <a:pt x="115054" y="165100"/>
                  <a:pt x="88900" y="165100"/>
                </a:cubicBezTo>
                <a:cubicBezTo>
                  <a:pt x="62746" y="165100"/>
                  <a:pt x="38259" y="161330"/>
                  <a:pt x="19645" y="154702"/>
                </a:cubicBezTo>
                <a:cubicBezTo>
                  <a:pt x="12660" y="152202"/>
                  <a:pt x="5874" y="149066"/>
                  <a:pt x="0" y="145177"/>
                </a:cubicBezTo>
                <a:lnTo>
                  <a:pt x="0" y="171450"/>
                </a:lnTo>
                <a:cubicBezTo>
                  <a:pt x="0" y="188992"/>
                  <a:pt x="39807" y="203200"/>
                  <a:pt x="88900" y="203200"/>
                </a:cubicBezTo>
                <a:cubicBezTo>
                  <a:pt x="137993" y="203200"/>
                  <a:pt x="177800" y="188992"/>
                  <a:pt x="177800" y="171450"/>
                </a:cubicBezTo>
                <a:lnTo>
                  <a:pt x="177800" y="145177"/>
                </a:lnTo>
                <a:cubicBezTo>
                  <a:pt x="171926" y="149066"/>
                  <a:pt x="165179" y="152202"/>
                  <a:pt x="158155" y="154702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0400" y="2413000"/>
            <a:ext cx="532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284,807 transactions</a:t>
            </a: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from European cardholders (2013).</a:t>
            </a:r>
            <a:endParaRPr lang="en-US" sz="1600"/>
          </a:p>
        </p:txBody>
      </p:sp>
      <p:sp>
        <p:nvSpPr>
          <p:cNvPr id="6" name="Shape 3"/>
          <p:cNvSpPr/>
          <p:nvPr/>
        </p:nvSpPr>
        <p:spPr>
          <a:xfrm>
            <a:off x="268816" y="3365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6154" y="90686"/>
                </a:moveTo>
                <a:cubicBezTo>
                  <a:pt x="31433" y="53777"/>
                  <a:pt x="63222" y="25400"/>
                  <a:pt x="101600" y="25400"/>
                </a:cubicBezTo>
                <a:cubicBezTo>
                  <a:pt x="122634" y="25400"/>
                  <a:pt x="141684" y="33933"/>
                  <a:pt x="155496" y="47704"/>
                </a:cubicBezTo>
                <a:cubicBezTo>
                  <a:pt x="155575" y="47784"/>
                  <a:pt x="155654" y="47863"/>
                  <a:pt x="155734" y="47943"/>
                </a:cubicBezTo>
                <a:lnTo>
                  <a:pt x="158750" y="50800"/>
                </a:lnTo>
                <a:lnTo>
                  <a:pt x="139740" y="50800"/>
                </a:lnTo>
                <a:cubicBezTo>
                  <a:pt x="132715" y="50800"/>
                  <a:pt x="127040" y="56475"/>
                  <a:pt x="127040" y="63500"/>
                </a:cubicBezTo>
                <a:cubicBezTo>
                  <a:pt x="127040" y="70525"/>
                  <a:pt x="132715" y="76200"/>
                  <a:pt x="139740" y="76200"/>
                </a:cubicBezTo>
                <a:lnTo>
                  <a:pt x="190540" y="76200"/>
                </a:lnTo>
                <a:cubicBezTo>
                  <a:pt x="197564" y="76200"/>
                  <a:pt x="203240" y="70525"/>
                  <a:pt x="203240" y="63500"/>
                </a:cubicBezTo>
                <a:lnTo>
                  <a:pt x="203240" y="12700"/>
                </a:lnTo>
                <a:cubicBezTo>
                  <a:pt x="203240" y="5675"/>
                  <a:pt x="197564" y="0"/>
                  <a:pt x="190540" y="0"/>
                </a:cubicBezTo>
                <a:cubicBezTo>
                  <a:pt x="183515" y="0"/>
                  <a:pt x="177840" y="5675"/>
                  <a:pt x="177840" y="12700"/>
                </a:cubicBezTo>
                <a:lnTo>
                  <a:pt x="177840" y="33893"/>
                </a:lnTo>
                <a:lnTo>
                  <a:pt x="173355" y="29647"/>
                </a:lnTo>
                <a:cubicBezTo>
                  <a:pt x="154980" y="11351"/>
                  <a:pt x="129580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lose/>
                <a:moveTo>
                  <a:pt x="202168" y="116086"/>
                </a:moveTo>
                <a:cubicBezTo>
                  <a:pt x="203160" y="109141"/>
                  <a:pt x="198318" y="102711"/>
                  <a:pt x="191413" y="101719"/>
                </a:cubicBezTo>
                <a:cubicBezTo>
                  <a:pt x="184507" y="100727"/>
                  <a:pt x="178038" y="105569"/>
                  <a:pt x="177046" y="112474"/>
                </a:cubicBezTo>
                <a:cubicBezTo>
                  <a:pt x="171767" y="149384"/>
                  <a:pt x="139978" y="177760"/>
                  <a:pt x="101600" y="177760"/>
                </a:cubicBezTo>
                <a:cubicBezTo>
                  <a:pt x="80566" y="177760"/>
                  <a:pt x="61516" y="169228"/>
                  <a:pt x="47704" y="155456"/>
                </a:cubicBezTo>
                <a:cubicBezTo>
                  <a:pt x="47625" y="155377"/>
                  <a:pt x="47546" y="155297"/>
                  <a:pt x="47466" y="155218"/>
                </a:cubicBezTo>
                <a:lnTo>
                  <a:pt x="44450" y="152360"/>
                </a:lnTo>
                <a:lnTo>
                  <a:pt x="63460" y="152360"/>
                </a:lnTo>
                <a:cubicBezTo>
                  <a:pt x="70485" y="152360"/>
                  <a:pt x="76160" y="146685"/>
                  <a:pt x="76160" y="139660"/>
                </a:cubicBezTo>
                <a:cubicBezTo>
                  <a:pt x="76160" y="132636"/>
                  <a:pt x="70485" y="126960"/>
                  <a:pt x="63460" y="126960"/>
                </a:cubicBezTo>
                <a:lnTo>
                  <a:pt x="12700" y="127000"/>
                </a:lnTo>
                <a:cubicBezTo>
                  <a:pt x="9327" y="127000"/>
                  <a:pt x="6072" y="128349"/>
                  <a:pt x="3691" y="130770"/>
                </a:cubicBezTo>
                <a:cubicBezTo>
                  <a:pt x="1310" y="133191"/>
                  <a:pt x="-40" y="136406"/>
                  <a:pt x="0" y="139819"/>
                </a:cubicBezTo>
                <a:lnTo>
                  <a:pt x="397" y="190222"/>
                </a:lnTo>
                <a:cubicBezTo>
                  <a:pt x="437" y="197247"/>
                  <a:pt x="6191" y="202883"/>
                  <a:pt x="13216" y="202803"/>
                </a:cubicBezTo>
                <a:cubicBezTo>
                  <a:pt x="20241" y="202724"/>
                  <a:pt x="25876" y="197009"/>
                  <a:pt x="25797" y="189984"/>
                </a:cubicBezTo>
                <a:lnTo>
                  <a:pt x="25638" y="169545"/>
                </a:lnTo>
                <a:lnTo>
                  <a:pt x="29885" y="173553"/>
                </a:lnTo>
                <a:cubicBezTo>
                  <a:pt x="48260" y="191849"/>
                  <a:pt x="73620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9816" y="3314700"/>
            <a:ext cx="424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28 PCA features (V1–V28)</a:t>
            </a:r>
            <a:r>
              <a:rPr lang="en-US" sz="16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 + Amount + Time.</a:t>
            </a:r>
            <a:endParaRPr lang="en-US" sz="1600">
              <a:latin typeface="MiSans"/>
              <a:ea typeface="MiSans"/>
              <a:cs typeface="Mi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79400" y="288078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7434" y="0"/>
                  <a:pt x="112792" y="3215"/>
                  <a:pt x="115570" y="8334"/>
                </a:cubicBezTo>
                <a:lnTo>
                  <a:pt x="201295" y="167084"/>
                </a:lnTo>
                <a:cubicBezTo>
                  <a:pt x="203954" y="172006"/>
                  <a:pt x="203835" y="177959"/>
                  <a:pt x="200978" y="182761"/>
                </a:cubicBezTo>
                <a:cubicBezTo>
                  <a:pt x="198120" y="187563"/>
                  <a:pt x="192921" y="190500"/>
                  <a:pt x="187325" y="190500"/>
                </a:cubicBezTo>
                <a:lnTo>
                  <a:pt x="15875" y="190500"/>
                </a:lnTo>
                <a:cubicBezTo>
                  <a:pt x="10279" y="190500"/>
                  <a:pt x="5120" y="187563"/>
                  <a:pt x="2223" y="182761"/>
                </a:cubicBezTo>
                <a:cubicBezTo>
                  <a:pt x="-675" y="177959"/>
                  <a:pt x="-754" y="172006"/>
                  <a:pt x="1905" y="167084"/>
                </a:cubicBezTo>
                <a:lnTo>
                  <a:pt x="87630" y="8334"/>
                </a:lnTo>
                <a:cubicBezTo>
                  <a:pt x="90408" y="3215"/>
                  <a:pt x="95766" y="0"/>
                  <a:pt x="101600" y="0"/>
                </a:cubicBezTo>
                <a:close/>
                <a:moveTo>
                  <a:pt x="101600" y="66675"/>
                </a:moveTo>
                <a:cubicBezTo>
                  <a:pt x="96322" y="66675"/>
                  <a:pt x="92075" y="70922"/>
                  <a:pt x="92075" y="76200"/>
                </a:cubicBezTo>
                <a:lnTo>
                  <a:pt x="92075" y="120650"/>
                </a:lnTo>
                <a:cubicBezTo>
                  <a:pt x="92075" y="125928"/>
                  <a:pt x="96322" y="130175"/>
                  <a:pt x="101600" y="130175"/>
                </a:cubicBezTo>
                <a:cubicBezTo>
                  <a:pt x="106878" y="130175"/>
                  <a:pt x="111125" y="125928"/>
                  <a:pt x="111125" y="120650"/>
                </a:cubicBezTo>
                <a:lnTo>
                  <a:pt x="111125" y="76200"/>
                </a:lnTo>
                <a:cubicBezTo>
                  <a:pt x="111125" y="70922"/>
                  <a:pt x="106878" y="66675"/>
                  <a:pt x="101600" y="66675"/>
                </a:cubicBezTo>
                <a:close/>
                <a:moveTo>
                  <a:pt x="112197" y="152400"/>
                </a:moveTo>
                <a:cubicBezTo>
                  <a:pt x="112438" y="148467"/>
                  <a:pt x="110476" y="144724"/>
                  <a:pt x="107104" y="142685"/>
                </a:cubicBezTo>
                <a:cubicBezTo>
                  <a:pt x="103732" y="140645"/>
                  <a:pt x="99507" y="140645"/>
                  <a:pt x="96135" y="142685"/>
                </a:cubicBezTo>
                <a:cubicBezTo>
                  <a:pt x="92764" y="144724"/>
                  <a:pt x="90802" y="148467"/>
                  <a:pt x="91043" y="152400"/>
                </a:cubicBezTo>
                <a:cubicBezTo>
                  <a:pt x="90802" y="156333"/>
                  <a:pt x="92764" y="160076"/>
                  <a:pt x="96135" y="162115"/>
                </a:cubicBezTo>
                <a:cubicBezTo>
                  <a:pt x="99507" y="164155"/>
                  <a:pt x="103732" y="164155"/>
                  <a:pt x="107104" y="162115"/>
                </a:cubicBezTo>
                <a:cubicBezTo>
                  <a:pt x="110476" y="160076"/>
                  <a:pt x="112438" y="156333"/>
                  <a:pt x="112197" y="15240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60400" y="2861733"/>
            <a:ext cx="292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Only </a:t>
            </a:r>
            <a:r>
              <a:rPr lang="en-US" sz="16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492 fraud cases (0.17%)</a:t>
            </a: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266700" y="3835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9226" y="15518"/>
                </a:moveTo>
                <a:lnTo>
                  <a:pt x="218043" y="75168"/>
                </a:lnTo>
                <a:cubicBezTo>
                  <a:pt x="229037" y="86320"/>
                  <a:pt x="229037" y="104180"/>
                  <a:pt x="218043" y="115332"/>
                </a:cubicBezTo>
                <a:lnTo>
                  <a:pt x="155972" y="178157"/>
                </a:lnTo>
                <a:cubicBezTo>
                  <a:pt x="152281" y="181888"/>
                  <a:pt x="146248" y="181928"/>
                  <a:pt x="142518" y="178237"/>
                </a:cubicBezTo>
                <a:cubicBezTo>
                  <a:pt x="138787" y="174546"/>
                  <a:pt x="138748" y="168513"/>
                  <a:pt x="142438" y="164783"/>
                </a:cubicBezTo>
                <a:lnTo>
                  <a:pt x="204510" y="101918"/>
                </a:lnTo>
                <a:cubicBezTo>
                  <a:pt x="208161" y="98227"/>
                  <a:pt x="208161" y="92234"/>
                  <a:pt x="204510" y="88543"/>
                </a:cubicBezTo>
                <a:lnTo>
                  <a:pt x="145653" y="28932"/>
                </a:lnTo>
                <a:cubicBezTo>
                  <a:pt x="141962" y="25202"/>
                  <a:pt x="142002" y="19169"/>
                  <a:pt x="145733" y="15478"/>
                </a:cubicBezTo>
                <a:cubicBezTo>
                  <a:pt x="149463" y="11787"/>
                  <a:pt x="155496" y="11827"/>
                  <a:pt x="159187" y="15558"/>
                </a:cubicBezTo>
                <a:close/>
                <a:moveTo>
                  <a:pt x="12740" y="91083"/>
                </a:moveTo>
                <a:lnTo>
                  <a:pt x="12740" y="38100"/>
                </a:lnTo>
                <a:cubicBezTo>
                  <a:pt x="12740" y="24090"/>
                  <a:pt x="24130" y="12700"/>
                  <a:pt x="38140" y="12700"/>
                </a:cubicBezTo>
                <a:lnTo>
                  <a:pt x="91123" y="12700"/>
                </a:lnTo>
                <a:cubicBezTo>
                  <a:pt x="97869" y="12700"/>
                  <a:pt x="104338" y="15359"/>
                  <a:pt x="109101" y="20122"/>
                </a:cubicBezTo>
                <a:lnTo>
                  <a:pt x="166251" y="77272"/>
                </a:lnTo>
                <a:cubicBezTo>
                  <a:pt x="176173" y="87193"/>
                  <a:pt x="176173" y="103267"/>
                  <a:pt x="166251" y="113189"/>
                </a:cubicBezTo>
                <a:lnTo>
                  <a:pt x="113268" y="166172"/>
                </a:lnTo>
                <a:cubicBezTo>
                  <a:pt x="103346" y="176093"/>
                  <a:pt x="87273" y="176093"/>
                  <a:pt x="77351" y="166172"/>
                </a:cubicBezTo>
                <a:lnTo>
                  <a:pt x="20201" y="109022"/>
                </a:lnTo>
                <a:cubicBezTo>
                  <a:pt x="15438" y="104259"/>
                  <a:pt x="12779" y="97790"/>
                  <a:pt x="12779" y="91043"/>
                </a:cubicBezTo>
                <a:close/>
                <a:moveTo>
                  <a:pt x="69890" y="57150"/>
                </a:moveTo>
                <a:cubicBezTo>
                  <a:pt x="69890" y="50141"/>
                  <a:pt x="64199" y="44450"/>
                  <a:pt x="57190" y="44450"/>
                </a:cubicBezTo>
                <a:cubicBezTo>
                  <a:pt x="50180" y="44450"/>
                  <a:pt x="44490" y="50141"/>
                  <a:pt x="44490" y="57150"/>
                </a:cubicBezTo>
                <a:cubicBezTo>
                  <a:pt x="44490" y="64159"/>
                  <a:pt x="50180" y="69850"/>
                  <a:pt x="57190" y="69850"/>
                </a:cubicBezTo>
                <a:cubicBezTo>
                  <a:pt x="64199" y="69850"/>
                  <a:pt x="69890" y="64159"/>
                  <a:pt x="69890" y="5715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0400" y="3784600"/>
            <a:ext cx="304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Labels: </a:t>
            </a:r>
            <a:r>
              <a:rPr lang="en-US" sz="16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= fraud</a:t>
            </a:r>
            <a:r>
              <a:rPr lang="en-US" sz="16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0 = legitimate.</a:t>
            </a:r>
            <a:endParaRPr lang="en-US" sz="1600"/>
          </a:p>
        </p:txBody>
      </p:sp>
      <p:sp>
        <p:nvSpPr>
          <p:cNvPr id="12" name="Shape 9"/>
          <p:cNvSpPr/>
          <p:nvPr/>
        </p:nvSpPr>
        <p:spPr>
          <a:xfrm>
            <a:off x="254000" y="43942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57200" y="45974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Task: Supervised binary classification.</a:t>
            </a:r>
            <a:endParaRPr lang="en-US" sz="1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8144E-D6DB-1833-B562-5692C47E9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803215"/>
            <a:ext cx="6197600" cy="5149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257" y="675143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Proposal Summary &amp; Extensions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3347493" y="1876266"/>
            <a:ext cx="5651500" cy="3247558"/>
          </a:xfrm>
          <a:custGeom>
            <a:avLst/>
            <a:gdLst/>
            <a:ahLst/>
            <a:cxnLst/>
            <a:rect l="l" t="t" r="r" b="b"/>
            <a:pathLst>
              <a:path w="4673600" h="2133600">
                <a:moveTo>
                  <a:pt x="101602" y="0"/>
                </a:moveTo>
                <a:lnTo>
                  <a:pt x="4571998" y="0"/>
                </a:lnTo>
                <a:cubicBezTo>
                  <a:pt x="4628111" y="0"/>
                  <a:pt x="4673600" y="45489"/>
                  <a:pt x="4673600" y="101602"/>
                </a:cubicBezTo>
                <a:lnTo>
                  <a:pt x="4673600" y="2031998"/>
                </a:lnTo>
                <a:cubicBezTo>
                  <a:pt x="4673600" y="2088111"/>
                  <a:pt x="4628111" y="2133600"/>
                  <a:pt x="4571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030243" y="2028301"/>
            <a:ext cx="2203930" cy="470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Original Plan</a:t>
            </a:r>
            <a:endParaRPr lang="en-US" sz="2800"/>
          </a:p>
        </p:txBody>
      </p:sp>
      <p:sp>
        <p:nvSpPr>
          <p:cNvPr id="6" name="Text 3"/>
          <p:cNvSpPr/>
          <p:nvPr/>
        </p:nvSpPr>
        <p:spPr>
          <a:xfrm>
            <a:off x="3506243" y="2658492"/>
            <a:ext cx="5302250" cy="721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Models: </a:t>
            </a: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Regression, Random Forest, XGBoost</a:t>
            </a:r>
            <a:endParaRPr lang="en-US" sz="2000"/>
          </a:p>
        </p:txBody>
      </p:sp>
      <p:sp>
        <p:nvSpPr>
          <p:cNvPr id="7" name="Text 4"/>
          <p:cNvSpPr/>
          <p:nvPr/>
        </p:nvSpPr>
        <p:spPr>
          <a:xfrm>
            <a:off x="3487193" y="3587425"/>
            <a:ext cx="5492750" cy="41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Techniques: </a:t>
            </a: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SMOTE, scaling, cross-validation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3487193" y="4162271"/>
            <a:ext cx="5492750" cy="650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Goal: </a:t>
            </a:r>
            <a:r>
              <a:rPr lang="en-US" sz="20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ML models for fraud detection</a:t>
            </a:r>
            <a:endParaRPr lang="en-US" sz="2000"/>
          </a:p>
        </p:txBody>
      </p:sp>
      <p:sp>
        <p:nvSpPr>
          <p:cNvPr id="17" name="Text 14"/>
          <p:cNvSpPr/>
          <p:nvPr/>
        </p:nvSpPr>
        <p:spPr>
          <a:xfrm>
            <a:off x="203200" y="5982419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final pipeline is significantly richer than the original proposal.</a:t>
            </a:r>
            <a:endParaRPr 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603546BF-2714-96F2-AEDA-C8F899AA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40" y="-29744"/>
            <a:ext cx="12334875" cy="6918325"/>
          </a:xfrm>
          <a:prstGeom prst="rect">
            <a:avLst/>
          </a:prstGeom>
        </p:spPr>
      </p:pic>
      <p:sp>
        <p:nvSpPr>
          <p:cNvPr id="3" name="Text 10">
            <a:extLst>
              <a:ext uri="{FF2B5EF4-FFF2-40B4-BE49-F238E27FC236}">
                <a16:creationId xmlns:a16="http://schemas.microsoft.com/office/drawing/2014/main" id="{96D10019-0FA7-6453-7835-3AFD784C95B5}"/>
              </a:ext>
            </a:extLst>
          </p:cNvPr>
          <p:cNvSpPr/>
          <p:nvPr/>
        </p:nvSpPr>
        <p:spPr>
          <a:xfrm>
            <a:off x="3084970" y="165717"/>
            <a:ext cx="5702110" cy="457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Final Pipeline</a:t>
            </a:r>
            <a:endParaRPr lang="en-US" sz="400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9B78E593-5F4E-9E35-C726-341CE2B4E2CA}"/>
              </a:ext>
            </a:extLst>
          </p:cNvPr>
          <p:cNvSpPr/>
          <p:nvPr/>
        </p:nvSpPr>
        <p:spPr>
          <a:xfrm>
            <a:off x="466363" y="819135"/>
            <a:ext cx="4618423" cy="1570021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sz="1600" b="1">
                <a:latin typeface="MiSans"/>
                <a:ea typeface="Segoe UI"/>
                <a:cs typeface="Segoe UI"/>
              </a:rPr>
              <a:t>1. </a:t>
            </a:r>
            <a:r>
              <a:rPr lang="en-US" sz="1600" b="1" baseline="0">
                <a:latin typeface="MiSans"/>
                <a:ea typeface="Segoe UI"/>
                <a:cs typeface="Segoe UI"/>
              </a:rPr>
              <a:t>Advanced Data Understanding</a:t>
            </a:r>
            <a:r>
              <a:rPr lang="en-US" sz="1600">
                <a:latin typeface="MiSans"/>
                <a:ea typeface="Segoe UI"/>
                <a:cs typeface="Segoe UI"/>
              </a:rPr>
              <a:t>​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marL="285750" lvl="0" indent="-285750" rtl="0">
              <a:lnSpc>
                <a:spcPts val="1800"/>
              </a:lnSpc>
              <a:buFont typeface="Arial,Sans-Serif"/>
              <a:buChar char="•"/>
            </a:pPr>
            <a:r>
              <a:rPr lang="en-US" sz="1600" baseline="0">
                <a:latin typeface="MiSans"/>
                <a:ea typeface="Arial"/>
                <a:cs typeface="Arial"/>
              </a:rPr>
              <a:t>t-SNE Clustering</a:t>
            </a:r>
            <a:r>
              <a:rPr lang="en-US" sz="1600">
                <a:latin typeface="MiSans"/>
                <a:ea typeface="Arial"/>
                <a:cs typeface="Arial"/>
              </a:rPr>
              <a:t>​</a:t>
            </a:r>
          </a:p>
          <a:p>
            <a:pPr marL="285750" lvl="0" indent="-285750" rtl="0">
              <a:lnSpc>
                <a:spcPts val="1800"/>
              </a:lnSpc>
              <a:buFont typeface="Arial,Sans-Serif"/>
              <a:buChar char="•"/>
            </a:pPr>
            <a:r>
              <a:rPr lang="en-US" sz="1600" b="1" baseline="0" err="1">
                <a:latin typeface="MiSans"/>
                <a:ea typeface="Arial"/>
                <a:cs typeface="Arial"/>
              </a:rPr>
              <a:t>IsolationForest</a:t>
            </a:r>
            <a:r>
              <a:rPr lang="en-US" sz="1600" b="1" baseline="0">
                <a:latin typeface="MiSans"/>
                <a:ea typeface="Arial"/>
                <a:cs typeface="Arial"/>
              </a:rPr>
              <a:t> Anomaly Score Distribution</a:t>
            </a:r>
            <a:r>
              <a:rPr lang="en-US" sz="1600">
                <a:latin typeface="MiSans"/>
                <a:ea typeface="Arial"/>
                <a:cs typeface="Arial"/>
              </a:rPr>
              <a:t>​</a:t>
            </a:r>
          </a:p>
          <a:p>
            <a:pPr marL="285750" lvl="0" indent="-285750" rtl="0">
              <a:lnSpc>
                <a:spcPts val="1800"/>
              </a:lnSpc>
              <a:buFont typeface="Arial,Sans-Serif"/>
              <a:buChar char="•"/>
            </a:pPr>
            <a:r>
              <a:rPr lang="en-US" sz="1600" baseline="0">
                <a:latin typeface="MiSans"/>
                <a:ea typeface="Arial"/>
                <a:cs typeface="Arial"/>
              </a:rPr>
              <a:t>PCA Variance Analysis</a:t>
            </a:r>
            <a:r>
              <a:rPr lang="en-US" sz="1600">
                <a:latin typeface="MiSans"/>
                <a:ea typeface="Arial"/>
                <a:cs typeface="Arial"/>
              </a:rPr>
              <a:t>​</a:t>
            </a:r>
          </a:p>
          <a:p>
            <a:pPr marL="285750" lvl="0" indent="-285750" rtl="0">
              <a:lnSpc>
                <a:spcPts val="1800"/>
              </a:lnSpc>
              <a:buFont typeface="Arial,Sans-Serif"/>
              <a:buChar char="•"/>
            </a:pPr>
            <a:r>
              <a:rPr lang="en-US" sz="1600" baseline="0">
                <a:latin typeface="MiSans"/>
                <a:ea typeface="Arial"/>
                <a:cs typeface="Arial"/>
              </a:rPr>
              <a:t>Fraud vs Normal Distribution Comparison</a:t>
            </a:r>
            <a:endParaRPr lang="en-US" sz="1600" b="1">
              <a:latin typeface="MiSans"/>
              <a:ea typeface="MiSans"/>
              <a:cs typeface="MiSans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A900083E-7B83-4CFB-8180-8D0A5302D473}"/>
              </a:ext>
            </a:extLst>
          </p:cNvPr>
          <p:cNvSpPr/>
          <p:nvPr/>
        </p:nvSpPr>
        <p:spPr>
          <a:xfrm>
            <a:off x="4852793" y="2604718"/>
            <a:ext cx="2019661" cy="1864127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>
              <a:latin typeface="MiSans"/>
              <a:ea typeface="MiSans"/>
              <a:cs typeface="MiSans"/>
            </a:endParaRPr>
          </a:p>
          <a:p>
            <a:r>
              <a:rPr lang="en-US" b="1">
                <a:latin typeface="MiSans"/>
                <a:ea typeface="MiSans"/>
                <a:cs typeface="MiSans"/>
              </a:rPr>
              <a:t>4. Model Results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PR-AUC</a:t>
            </a:r>
            <a:endParaRPr lang="en-US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Precision</a:t>
            </a:r>
            <a:endParaRPr lang="en-US">
              <a:latin typeface="MiSans"/>
              <a:ea typeface="MiSans"/>
              <a:cs typeface="MiSans"/>
            </a:endParaRPr>
          </a:p>
          <a:p>
            <a:pPr marL="285750" lvl="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Recall</a:t>
            </a:r>
            <a:endParaRPr lang="en-US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F2 </a:t>
            </a:r>
            <a:r>
              <a:rPr lang="en-US" sz="1800" baseline="0">
                <a:latin typeface="MiSans"/>
                <a:ea typeface="+mn-lt"/>
                <a:cs typeface="+mn-lt"/>
              </a:rPr>
              <a:t>Score</a:t>
            </a:r>
            <a:endParaRPr lang="tr-TR" sz="1800" baseline="0">
              <a:latin typeface="Mi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>
                <a:latin typeface="MiSans"/>
                <a:ea typeface="+mn-lt"/>
                <a:cs typeface="+mn-lt"/>
              </a:rPr>
              <a:t>F1 </a:t>
            </a:r>
            <a:r>
              <a:rPr lang="tr-TR" err="1">
                <a:latin typeface="MiSans"/>
                <a:ea typeface="+mn-lt"/>
                <a:cs typeface="+mn-lt"/>
              </a:rPr>
              <a:t>Score</a:t>
            </a:r>
            <a:endParaRPr lang="en-US">
              <a:latin typeface="MiSans"/>
              <a:ea typeface="+mn-lt"/>
              <a:cs typeface="+mn-lt"/>
            </a:endParaRPr>
          </a:p>
          <a:p>
            <a:pPr lvl="0">
              <a:lnSpc>
                <a:spcPts val="1800"/>
              </a:lnSpc>
            </a:pPr>
            <a:endParaRPr lang="en-US">
              <a:latin typeface="Segoe UI"/>
              <a:ea typeface="MiSans"/>
              <a:cs typeface="Segoe UI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9532923C-B081-D78D-D17F-5AD001C1B69D}"/>
              </a:ext>
            </a:extLst>
          </p:cNvPr>
          <p:cNvSpPr/>
          <p:nvPr/>
        </p:nvSpPr>
        <p:spPr>
          <a:xfrm>
            <a:off x="6595316" y="816441"/>
            <a:ext cx="4857258" cy="1359618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MiSans"/>
                <a:ea typeface="MiSans"/>
                <a:cs typeface="MiSans"/>
              </a:rPr>
              <a:t>2. Robust Preprocessing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Selective Outlier Removal (Fraud class only)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>
                <a:latin typeface="MiSans"/>
                <a:ea typeface="+mn-lt"/>
                <a:cs typeface="+mn-lt"/>
              </a:rPr>
              <a:t>Anomaly </a:t>
            </a:r>
            <a:r>
              <a:rPr lang="en-US" sz="1600">
                <a:latin typeface="MiSans"/>
                <a:ea typeface="+mn-lt"/>
                <a:cs typeface="+mn-lt"/>
              </a:rPr>
              <a:t>Feature Engineering via </a:t>
            </a:r>
            <a:r>
              <a:rPr lang="en-US" sz="1600" i="1" err="1">
                <a:latin typeface="MiSans"/>
                <a:ea typeface="+mn-lt"/>
                <a:cs typeface="+mn-lt"/>
              </a:rPr>
              <a:t>IsolationForest</a:t>
            </a:r>
            <a:r>
              <a:rPr lang="en-US" sz="1600">
                <a:latin typeface="MiSans"/>
                <a:ea typeface="+mn-lt"/>
                <a:cs typeface="+mn-lt"/>
              </a:rPr>
              <a:t> (added 31st feature)</a:t>
            </a:r>
            <a:endParaRPr lang="en-US" sz="1600">
              <a:latin typeface="MiSans"/>
            </a:endParaRPr>
          </a:p>
          <a:p>
            <a:pPr lvl="0">
              <a:lnSpc>
                <a:spcPts val="1800"/>
              </a:lnSpc>
            </a:pPr>
            <a:endParaRPr lang="en-US">
              <a:latin typeface="Segoe UI"/>
              <a:ea typeface="MiSans"/>
              <a:cs typeface="Segoe UI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6D875219-BE5D-DE80-C33B-46A11561A24F}"/>
              </a:ext>
            </a:extLst>
          </p:cNvPr>
          <p:cNvSpPr/>
          <p:nvPr/>
        </p:nvSpPr>
        <p:spPr>
          <a:xfrm>
            <a:off x="472050" y="2604718"/>
            <a:ext cx="3782497" cy="2042005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MiSans"/>
                <a:ea typeface="MiSans"/>
                <a:cs typeface="MiSans"/>
              </a:rPr>
              <a:t>3. Model Development</a:t>
            </a:r>
          </a:p>
          <a:p>
            <a:pPr marL="228600" indent="-228600">
              <a:buFont typeface=""/>
              <a:buChar char="•"/>
            </a:pPr>
            <a:r>
              <a:rPr lang="en-US" sz="1600" b="1">
                <a:latin typeface="MiSans"/>
                <a:ea typeface="MiSans"/>
                <a:cs typeface="MiSans"/>
              </a:rPr>
              <a:t>13 models trained</a:t>
            </a:r>
            <a:r>
              <a:rPr lang="en-US" sz="1600">
                <a:latin typeface="MiSans"/>
                <a:ea typeface="MiSans"/>
                <a:cs typeface="MiSans"/>
              </a:rPr>
              <a:t>, including:</a:t>
            </a:r>
          </a:p>
          <a:p>
            <a:pPr marL="228600" lvl="1" indent="-228600">
              <a:buFont typeface="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Baselines (LR, RF, XGB)</a:t>
            </a:r>
          </a:p>
          <a:p>
            <a:pPr marL="228600" lvl="1" indent="-228600">
              <a:buFont typeface="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Class-weight variants</a:t>
            </a:r>
          </a:p>
          <a:p>
            <a:pPr marL="228600" lvl="1" indent="-228600">
              <a:buFont typeface=""/>
              <a:buChar char="•"/>
            </a:pPr>
            <a:r>
              <a:rPr lang="en-US" sz="1600" err="1">
                <a:latin typeface="MiSans"/>
                <a:ea typeface="MiSans"/>
                <a:cs typeface="MiSans"/>
              </a:rPr>
              <a:t>scale_pos_weight</a:t>
            </a:r>
            <a:r>
              <a:rPr lang="en-US" sz="1600">
                <a:latin typeface="MiSans"/>
                <a:ea typeface="MiSans"/>
                <a:cs typeface="MiSans"/>
              </a:rPr>
              <a:t> for XGB</a:t>
            </a:r>
          </a:p>
          <a:p>
            <a:pPr marL="228600" lvl="1" indent="-228600">
              <a:buFont typeface=""/>
              <a:buChar char="•"/>
            </a:pPr>
            <a:r>
              <a:rPr lang="en-US" sz="1600" err="1">
                <a:latin typeface="MiSans"/>
                <a:ea typeface="MiSans"/>
                <a:cs typeface="MiSans"/>
              </a:rPr>
              <a:t>LightGBM</a:t>
            </a:r>
            <a:r>
              <a:rPr lang="en-US" sz="1600">
                <a:latin typeface="MiSans"/>
                <a:ea typeface="MiSans"/>
                <a:cs typeface="MiSans"/>
              </a:rPr>
              <a:t> (added beyond proposal)</a:t>
            </a:r>
          </a:p>
          <a:p>
            <a:pPr marL="228600" lvl="1" indent="-228600">
              <a:buFont typeface="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Bagging, </a:t>
            </a:r>
            <a:r>
              <a:rPr lang="en-US" sz="1600" err="1">
                <a:latin typeface="MiSans"/>
                <a:ea typeface="MiSans"/>
                <a:cs typeface="MiSans"/>
              </a:rPr>
              <a:t>EasyEnsemble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28600" lvl="1" indent="-228600">
              <a:buFont typeface="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Voting ensemble</a:t>
            </a:r>
            <a:endParaRPr lang="en-US" sz="1600" b="1">
              <a:latin typeface="MiSans"/>
              <a:ea typeface="MiSans"/>
              <a:cs typeface="Segoe UI"/>
            </a:endParaRP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5CC54859-415F-707D-2B69-A6197C7EA6B1}"/>
              </a:ext>
            </a:extLst>
          </p:cNvPr>
          <p:cNvSpPr/>
          <p:nvPr/>
        </p:nvSpPr>
        <p:spPr>
          <a:xfrm>
            <a:off x="7313730" y="2607580"/>
            <a:ext cx="4138024" cy="1154824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MiSans"/>
                <a:ea typeface="MiSans"/>
                <a:cs typeface="MiSans"/>
              </a:rPr>
              <a:t>5. Model Validation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5-Fold Stratified CV for 4 models</a:t>
            </a:r>
            <a:endParaRPr lang="en-US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MiSans"/>
                <a:ea typeface="+mn-lt"/>
                <a:cs typeface="+mn-lt"/>
              </a:rPr>
              <a:t>Hold-out vs CV stability analysis</a:t>
            </a:r>
            <a:endParaRPr lang="en-US">
              <a:latin typeface="MiSans"/>
            </a:endParaRPr>
          </a:p>
          <a:p>
            <a:pPr>
              <a:lnSpc>
                <a:spcPts val="1800"/>
              </a:lnSpc>
            </a:pPr>
            <a:endParaRPr lang="en-US" b="1">
              <a:latin typeface="MiSans"/>
              <a:ea typeface="MiSans"/>
              <a:cs typeface="Segoe UI"/>
            </a:endParaRPr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DFAD96A0-9332-9DCF-2346-9A5207627295}"/>
              </a:ext>
            </a:extLst>
          </p:cNvPr>
          <p:cNvSpPr/>
          <p:nvPr/>
        </p:nvSpPr>
        <p:spPr>
          <a:xfrm>
            <a:off x="471163" y="4992556"/>
            <a:ext cx="4054518" cy="1300572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MiSans"/>
                <a:ea typeface="MiSans"/>
                <a:cs typeface="MiSans"/>
              </a:rPr>
              <a:t>6. Threshold Optimization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F2 Optimization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Youden’s J Statistic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Cost-sensitive threshold tuning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Business scenario: FN/FP = 50–500</a:t>
            </a:r>
            <a:endParaRPr lang="en-US" sz="1600">
              <a:latin typeface="MiSans"/>
            </a:endParaRPr>
          </a:p>
          <a:p>
            <a:endParaRPr lang="en-US" b="1">
              <a:latin typeface="MiSans"/>
              <a:ea typeface="MiSans"/>
              <a:cs typeface="MiSans"/>
            </a:endParaRPr>
          </a:p>
          <a:p>
            <a:pPr>
              <a:lnSpc>
                <a:spcPts val="1800"/>
              </a:lnSpc>
            </a:pPr>
            <a:endParaRPr lang="en-US" b="1">
              <a:latin typeface="MiSans"/>
              <a:ea typeface="MiSans"/>
              <a:cs typeface="Segoe UI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3B7D1A5-839D-1EA5-5B46-43D5DF15A235}"/>
              </a:ext>
            </a:extLst>
          </p:cNvPr>
          <p:cNvSpPr/>
          <p:nvPr/>
        </p:nvSpPr>
        <p:spPr>
          <a:xfrm>
            <a:off x="4847931" y="4986072"/>
            <a:ext cx="3349387" cy="1283202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MiSans"/>
                <a:ea typeface="MiSans"/>
                <a:cs typeface="MiSans"/>
              </a:rPr>
              <a:t>7. Probability Calibration (Banking Requirement)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Isotonic and Sigmoid calibration for XGB, RF, LGBM</a:t>
            </a:r>
            <a:endParaRPr lang="en-US" sz="1600">
              <a:latin typeface="MiSans"/>
              <a:ea typeface="MiSans"/>
              <a:cs typeface="Mi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+mn-lt"/>
                <a:cs typeface="+mn-lt"/>
              </a:rPr>
              <a:t>Brier score comparison</a:t>
            </a:r>
            <a:endParaRPr lang="en-US" sz="1600">
              <a:latin typeface="MiSans"/>
              <a:ea typeface="MiSans"/>
              <a:cs typeface="MiSans"/>
            </a:endParaRPr>
          </a:p>
          <a:p>
            <a:endParaRPr lang="en-US" b="1">
              <a:latin typeface="MiSans"/>
              <a:ea typeface="MiSans"/>
              <a:cs typeface="MiSans"/>
            </a:endParaRPr>
          </a:p>
          <a:p>
            <a:pPr lvl="0">
              <a:lnSpc>
                <a:spcPts val="1800"/>
              </a:lnSpc>
            </a:pPr>
            <a:endParaRPr lang="en-US">
              <a:latin typeface="Segoe UI"/>
              <a:ea typeface="MiSans"/>
              <a:cs typeface="Segoe UI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532EB38-8CAC-2137-9F31-277F2269A16B}"/>
              </a:ext>
            </a:extLst>
          </p:cNvPr>
          <p:cNvSpPr/>
          <p:nvPr/>
        </p:nvSpPr>
        <p:spPr>
          <a:xfrm>
            <a:off x="8432314" y="4996819"/>
            <a:ext cx="3020497" cy="1101621"/>
          </a:xfrm>
          <a:custGeom>
            <a:avLst/>
            <a:gdLst/>
            <a:ahLst/>
            <a:cxnLst/>
            <a:rect l="l" t="t" r="r" b="b"/>
            <a:pathLst>
              <a:path w="4673600" h="18796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1778008"/>
                </a:lnTo>
                <a:cubicBezTo>
                  <a:pt x="4673600" y="1834116"/>
                  <a:pt x="4628116" y="1879600"/>
                  <a:pt x="4572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MiSans"/>
                <a:ea typeface="MiSans"/>
                <a:cs typeface="MiSans"/>
              </a:rPr>
              <a:t>8. Interpretability (SHAP)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Global SHAP (31 features)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Fraud-only SHAP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MiSans"/>
                <a:ea typeface="MiSans"/>
                <a:cs typeface="MiSans"/>
              </a:rPr>
              <a:t>SHAP interaction analysis</a:t>
            </a:r>
            <a:endParaRPr lang="en-US" sz="16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b="1">
              <a:latin typeface="MiSans"/>
              <a:ea typeface="MiSans"/>
              <a:cs typeface="MiSans"/>
            </a:endParaRPr>
          </a:p>
          <a:p>
            <a:pPr lvl="0">
              <a:lnSpc>
                <a:spcPts val="1800"/>
              </a:lnSpc>
            </a:pPr>
            <a:endParaRPr lang="en-US">
              <a:latin typeface="Segoe UI"/>
              <a:ea typeface="MiSan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5362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2055494" y="3924708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Insights</a:t>
            </a:r>
            <a:endParaRPr lang="en-US" sz="160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54750" y="1134428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PCA Structure &amp; Scaling</a:t>
            </a:r>
            <a:endParaRPr lang="en-US" sz="3600"/>
          </a:p>
        </p:txBody>
      </p:sp>
      <p:sp>
        <p:nvSpPr>
          <p:cNvPr id="6" name="Shape 1"/>
          <p:cNvSpPr/>
          <p:nvPr/>
        </p:nvSpPr>
        <p:spPr>
          <a:xfrm>
            <a:off x="6380432" y="2107830"/>
            <a:ext cx="216261" cy="316726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31750"/>
                </a:moveTo>
                <a:cubicBezTo>
                  <a:pt x="0" y="21233"/>
                  <a:pt x="8533" y="12700"/>
                  <a:pt x="19050" y="12700"/>
                </a:cubicBezTo>
                <a:lnTo>
                  <a:pt x="57150" y="12700"/>
                </a:lnTo>
                <a:cubicBezTo>
                  <a:pt x="67667" y="12700"/>
                  <a:pt x="76200" y="21233"/>
                  <a:pt x="76200" y="31750"/>
                </a:cubicBezTo>
                <a:lnTo>
                  <a:pt x="76200" y="38100"/>
                </a:lnTo>
                <a:lnTo>
                  <a:pt x="127000" y="38100"/>
                </a:lnTo>
                <a:lnTo>
                  <a:pt x="127000" y="31750"/>
                </a:lnTo>
                <a:cubicBezTo>
                  <a:pt x="127000" y="21233"/>
                  <a:pt x="135533" y="12700"/>
                  <a:pt x="146050" y="12700"/>
                </a:cubicBezTo>
                <a:lnTo>
                  <a:pt x="184150" y="12700"/>
                </a:lnTo>
                <a:cubicBezTo>
                  <a:pt x="194667" y="12700"/>
                  <a:pt x="203200" y="21233"/>
                  <a:pt x="203200" y="31750"/>
                </a:cubicBezTo>
                <a:lnTo>
                  <a:pt x="203200" y="69850"/>
                </a:lnTo>
                <a:cubicBezTo>
                  <a:pt x="203200" y="80367"/>
                  <a:pt x="194667" y="88900"/>
                  <a:pt x="184150" y="88900"/>
                </a:cubicBezTo>
                <a:lnTo>
                  <a:pt x="146050" y="88900"/>
                </a:lnTo>
                <a:cubicBezTo>
                  <a:pt x="135533" y="88900"/>
                  <a:pt x="127000" y="80367"/>
                  <a:pt x="127000" y="69850"/>
                </a:cubicBezTo>
                <a:lnTo>
                  <a:pt x="127000" y="63500"/>
                </a:lnTo>
                <a:lnTo>
                  <a:pt x="76200" y="63500"/>
                </a:lnTo>
                <a:lnTo>
                  <a:pt x="76200" y="69850"/>
                </a:lnTo>
                <a:cubicBezTo>
                  <a:pt x="76200" y="72747"/>
                  <a:pt x="75525" y="75525"/>
                  <a:pt x="74374" y="77986"/>
                </a:cubicBezTo>
                <a:lnTo>
                  <a:pt x="101600" y="114300"/>
                </a:lnTo>
                <a:lnTo>
                  <a:pt x="133350" y="114300"/>
                </a:lnTo>
                <a:cubicBezTo>
                  <a:pt x="143867" y="114300"/>
                  <a:pt x="152400" y="122833"/>
                  <a:pt x="152400" y="133350"/>
                </a:cubicBezTo>
                <a:lnTo>
                  <a:pt x="152400" y="171450"/>
                </a:lnTo>
                <a:cubicBezTo>
                  <a:pt x="152400" y="181967"/>
                  <a:pt x="143867" y="190500"/>
                  <a:pt x="133350" y="190500"/>
                </a:cubicBezTo>
                <a:lnTo>
                  <a:pt x="95250" y="190500"/>
                </a:lnTo>
                <a:cubicBezTo>
                  <a:pt x="84733" y="190500"/>
                  <a:pt x="76200" y="181967"/>
                  <a:pt x="76200" y="171450"/>
                </a:cubicBezTo>
                <a:lnTo>
                  <a:pt x="76200" y="133350"/>
                </a:lnTo>
                <a:cubicBezTo>
                  <a:pt x="76200" y="130453"/>
                  <a:pt x="76875" y="127675"/>
                  <a:pt x="78026" y="125214"/>
                </a:cubicBezTo>
                <a:lnTo>
                  <a:pt x="50800" y="88900"/>
                </a:lnTo>
                <a:lnTo>
                  <a:pt x="19050" y="88900"/>
                </a:lnTo>
                <a:cubicBezTo>
                  <a:pt x="8533" y="88900"/>
                  <a:pt x="0" y="80367"/>
                  <a:pt x="0" y="69850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7" name="Text 2"/>
          <p:cNvSpPr/>
          <p:nvPr/>
        </p:nvSpPr>
        <p:spPr>
          <a:xfrm>
            <a:off x="6705600" y="2421681"/>
            <a:ext cx="533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/>
                <a:ea typeface="MiSans"/>
                <a:cs typeface="MiSans"/>
              </a:rPr>
              <a:t>PCA encodes complex covariance structure that are sensitive to scaling and sampling.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Shape 3"/>
          <p:cNvSpPr/>
          <p:nvPr/>
        </p:nvSpPr>
        <p:spPr>
          <a:xfrm>
            <a:off x="6320882" y="3871823"/>
            <a:ext cx="345659" cy="30384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9" name="Text 4"/>
          <p:cNvSpPr/>
          <p:nvPr/>
        </p:nvSpPr>
        <p:spPr>
          <a:xfrm>
            <a:off x="6719977" y="410857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 </a:t>
            </a:r>
            <a:r>
              <a:rPr lang="en-US" sz="2400" b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 components explain ~95% variance</a:t>
            </a:r>
            <a:r>
              <a:rPr lang="en-US" sz="240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2400"/>
          </a:p>
        </p:txBody>
      </p:sp>
      <p:sp>
        <p:nvSpPr>
          <p:cNvPr id="12" name="Shape 7"/>
          <p:cNvSpPr/>
          <p:nvPr/>
        </p:nvSpPr>
        <p:spPr>
          <a:xfrm>
            <a:off x="6364014" y="5008964"/>
            <a:ext cx="5704602" cy="1082614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CF170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3" name="Text 8"/>
          <p:cNvSpPr/>
          <p:nvPr/>
        </p:nvSpPr>
        <p:spPr>
          <a:xfrm>
            <a:off x="6538460" y="5361351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rgbClr val="0D47A1"/>
                </a:solidFill>
                <a:latin typeface="MiSans"/>
                <a:ea typeface="MiSans"/>
                <a:cs typeface="MiSans"/>
              </a:rPr>
              <a:t>This explains why many standard imbalance techniques failed.</a:t>
            </a:r>
            <a:endParaRPr lang="en-US" sz="2400">
              <a:latin typeface="MiSans"/>
              <a:ea typeface="MiSans"/>
              <a:cs typeface="MiSans"/>
            </a:endParaRPr>
          </a:p>
        </p:txBody>
      </p:sp>
      <p:pic>
        <p:nvPicPr>
          <p:cNvPr id="15" name="Picture 14" descr="A graph of a person with red squares&#10;&#10;AI-generated content may be incorrect.">
            <a:extLst>
              <a:ext uri="{FF2B5EF4-FFF2-40B4-BE49-F238E27FC236}">
                <a16:creationId xmlns:a16="http://schemas.microsoft.com/office/drawing/2014/main" id="{4A54119E-F896-8279-DB06-DE6C0C72D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9" y="687003"/>
            <a:ext cx="6088352" cy="54839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974dd7-6f24-482c-a97e-d8098190b05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AF50E4E26897674E9DBA5F37A94109A7" ma:contentTypeVersion="10" ma:contentTypeDescription="Yeni belge oluşturun." ma:contentTypeScope="" ma:versionID="e50086ae89f99a553e56a12b48c897e0">
  <xsd:schema xmlns:xsd="http://www.w3.org/2001/XMLSchema" xmlns:xs="http://www.w3.org/2001/XMLSchema" xmlns:p="http://schemas.microsoft.com/office/2006/metadata/properties" xmlns:ns3="ad974dd7-6f24-482c-a97e-d8098190b054" targetNamespace="http://schemas.microsoft.com/office/2006/metadata/properties" ma:root="true" ma:fieldsID="4488148a2b9e75de45aa4768005c6ed5" ns3:_="">
    <xsd:import namespace="ad974dd7-6f24-482c-a97e-d8098190b05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74dd7-6f24-482c-a97e-d8098190b05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C91FE5-6EDB-44CD-A801-B739ED4F3AC6}">
  <ds:schemaRefs>
    <ds:schemaRef ds:uri="ad974dd7-6f24-482c-a97e-d8098190b0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78B3E9-CEC0-4836-BD18-AF30238230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F31753-5CBD-4D7C-B1EA-39580D9DD26F}">
  <ds:schemaRefs>
    <ds:schemaRef ds:uri="ad974dd7-6f24-482c-a97e-d8098190b0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2874</Words>
  <Application>Microsoft Office PowerPoint</Application>
  <PresentationFormat>Geniş ekran</PresentationFormat>
  <Paragraphs>744</Paragraphs>
  <Slides>49</Slides>
  <Notes>34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60" baseType="lpstr">
      <vt:lpstr>Arial,Sans-Serif</vt:lpstr>
      <vt:lpstr>Courier New</vt:lpstr>
      <vt:lpstr>Calibri</vt:lpstr>
      <vt:lpstr>Google Sans Text</vt:lpstr>
      <vt:lpstr>Segoe UI</vt:lpstr>
      <vt:lpstr>Noto Sans SC</vt:lpstr>
      <vt:lpstr>Arial</vt:lpstr>
      <vt:lpstr>Wingdings</vt:lpstr>
      <vt:lpstr>MiSans</vt:lpstr>
      <vt:lpstr>MiSans</vt:lpstr>
      <vt:lpstr>Custom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with ML</dc:title>
  <dc:subject>Credit Card Fraud Detection with ML</dc:subject>
  <dc:creator>Kimi</dc:creator>
  <cp:lastModifiedBy>sametsanlikan@posta.mu.edu.tr</cp:lastModifiedBy>
  <cp:revision>1</cp:revision>
  <dcterms:created xsi:type="dcterms:W3CDTF">2025-12-10T11:02:25Z</dcterms:created>
  <dcterms:modified xsi:type="dcterms:W3CDTF">2025-12-18T04:50:33Z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{"Label":"Credit Card Fraud Detection with ML","ContentProducer":"001191110108MACG2KBH8F10000","ProduceID":"d4skvisjc3f0stl6fhn0","ReservedCode1":"","ContentPropagator":"001191110108MACG2KBH8F20000","PropagateID":"d4skvisjc3f0stl6fhn0","ReservedCode2":""}</vt:lpwstr>
  </property>
  <property fmtid="{D5CDD505-2E9C-101B-9397-08002B2CF9AE}" pid="3" name="ContentTypeId">
    <vt:lpwstr>0x010100AF50E4E26897674E9DBA5F37A94109A7</vt:lpwstr>
  </property>
</Properties>
</file>